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2" r:id="rId7"/>
    <p:sldId id="266" r:id="rId8"/>
    <p:sldId id="263" r:id="rId9"/>
    <p:sldId id="265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60" r:id="rId18"/>
    <p:sldId id="26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B1AFE5D-F490-4E78-8034-6FC1DA34A6F6}" type="datetimeFigureOut">
              <a:rPr lang="cs-CZ" smtClean="0"/>
              <a:pPr/>
              <a:t>22.8.2012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EF85932-8C22-4C6D-A900-77ED3261B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FE5D-F490-4E78-8034-6FC1DA34A6F6}" type="datetimeFigureOut">
              <a:rPr lang="cs-CZ" smtClean="0"/>
              <a:pPr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5932-8C22-4C6D-A900-77ED3261B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FE5D-F490-4E78-8034-6FC1DA34A6F6}" type="datetimeFigureOut">
              <a:rPr lang="cs-CZ" smtClean="0"/>
              <a:pPr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5932-8C22-4C6D-A900-77ED3261B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B1AFE5D-F490-4E78-8034-6FC1DA34A6F6}" type="datetimeFigureOut">
              <a:rPr lang="cs-CZ" smtClean="0"/>
              <a:pPr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5932-8C22-4C6D-A900-77ED3261B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B1AFE5D-F490-4E78-8034-6FC1DA34A6F6}" type="datetimeFigureOut">
              <a:rPr lang="cs-CZ" smtClean="0"/>
              <a:pPr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EF85932-8C22-4C6D-A900-77ED3261B65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B1AFE5D-F490-4E78-8034-6FC1DA34A6F6}" type="datetimeFigureOut">
              <a:rPr lang="cs-CZ" smtClean="0"/>
              <a:pPr/>
              <a:t>22.8.2012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F85932-8C22-4C6D-A900-77ED3261B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B1AFE5D-F490-4E78-8034-6FC1DA34A6F6}" type="datetimeFigureOut">
              <a:rPr lang="cs-CZ" smtClean="0"/>
              <a:pPr/>
              <a:t>22.8.2012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EF85932-8C22-4C6D-A900-77ED3261B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FE5D-F490-4E78-8034-6FC1DA34A6F6}" type="datetimeFigureOut">
              <a:rPr lang="cs-CZ" smtClean="0"/>
              <a:pPr/>
              <a:t>22.8.2012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5932-8C22-4C6D-A900-77ED3261B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B1AFE5D-F490-4E78-8034-6FC1DA34A6F6}" type="datetimeFigureOut">
              <a:rPr lang="cs-CZ" smtClean="0"/>
              <a:pPr/>
              <a:t>22.8.2012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F85932-8C22-4C6D-A900-77ED3261B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B1AFE5D-F490-4E78-8034-6FC1DA34A6F6}" type="datetimeFigureOut">
              <a:rPr lang="cs-CZ" smtClean="0"/>
              <a:pPr/>
              <a:t>22.8.2012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EF85932-8C22-4C6D-A900-77ED3261B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B1AFE5D-F490-4E78-8034-6FC1DA34A6F6}" type="datetimeFigureOut">
              <a:rPr lang="cs-CZ" smtClean="0"/>
              <a:pPr/>
              <a:t>22.8.2012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EF85932-8C22-4C6D-A900-77ED3261B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B1AFE5D-F490-4E78-8034-6FC1DA34A6F6}" type="datetimeFigureOut">
              <a:rPr lang="cs-CZ" smtClean="0"/>
              <a:pPr/>
              <a:t>22.8.2012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EF85932-8C22-4C6D-A900-77ED3261B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nzerce.ceskyportal.eu/knihy-casopisy-ucebnice/detske-knihy/inzerat-pohadky-bozeny-nemcove-archiv-nabidka-pardubicky-kraj-pardubice-195/" TargetMode="External"/><Relationship Id="rId13" Type="http://schemas.openxmlformats.org/officeDocument/2006/relationships/hyperlink" Target="http://www.antikvariatsusice.cz/index.php?typRazeni=nazev&amp;zpusobRazeni=ASC&amp;pocetZobrazenych=40&amp;typ=sql&amp;kategorie=145146&amp;strana=11&amp;viceStrana=0" TargetMode="External"/><Relationship Id="rId18" Type="http://schemas.openxmlformats.org/officeDocument/2006/relationships/hyperlink" Target="http://www.bookfan.eu/kniha/86383/Karla" TargetMode="External"/><Relationship Id="rId3" Type="http://schemas.openxmlformats.org/officeDocument/2006/relationships/hyperlink" Target="http://www.radio.cz/cz/static/bozena-nemcova/" TargetMode="External"/><Relationship Id="rId7" Type="http://schemas.openxmlformats.org/officeDocument/2006/relationships/hyperlink" Target="http://www.svornost.com/2012/05/kalendarium-14-kvetna-1855-vydana-babicka-bozeny-nemcove/" TargetMode="External"/><Relationship Id="rId12" Type="http://schemas.openxmlformats.org/officeDocument/2006/relationships/hyperlink" Target="http://www.antikopava.cz/kniha/malickym-6134" TargetMode="External"/><Relationship Id="rId17" Type="http://schemas.openxmlformats.org/officeDocument/2006/relationships/hyperlink" Target="http://www.uloz.to/xvpC1oc/diva-bara-avi" TargetMode="External"/><Relationship Id="rId2" Type="http://schemas.openxmlformats.org/officeDocument/2006/relationships/hyperlink" Target="http://cs.wikipedia.org/wiki/Bo%C5%BEena_N%C4%9Bmcov%C3%A1" TargetMode="External"/><Relationship Id="rId16" Type="http://schemas.openxmlformats.org/officeDocument/2006/relationships/hyperlink" Target="http://www.iprima.cz/porady/diva-bara-c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oalba.centrum.cz/photo.php?pid=258188" TargetMode="External"/><Relationship Id="rId11" Type="http://schemas.openxmlformats.org/officeDocument/2006/relationships/hyperlink" Target="http://www.topzine.cz/ctenarsky-denik-bozena-nemcova-babicka" TargetMode="External"/><Relationship Id="rId5" Type="http://schemas.openxmlformats.org/officeDocument/2006/relationships/hyperlink" Target="http://www.cojeco.cz/index.php?zal=2&amp;id_desc=64202&amp;s_lang=2&amp;a_type=2" TargetMode="External"/><Relationship Id="rId15" Type="http://schemas.openxmlformats.org/officeDocument/2006/relationships/hyperlink" Target="http://www.fdb.cz/film-fotogalerie/6353-diva-bara.html" TargetMode="External"/><Relationship Id="rId10" Type="http://schemas.openxmlformats.org/officeDocument/2006/relationships/hyperlink" Target="http://www.kacur.cz/index.asp?menu=1121&amp;record=41744" TargetMode="External"/><Relationship Id="rId19" Type="http://schemas.openxmlformats.org/officeDocument/2006/relationships/hyperlink" Target="http://www.najduzbozi.cz/hledat/bozena+nemcova/od-nezadano/do-nezadano/radit-dle-nejlepsi-shody/strana-16/" TargetMode="External"/><Relationship Id="rId4" Type="http://schemas.openxmlformats.org/officeDocument/2006/relationships/hyperlink" Target="http://www.wigym.cz/nv/?m=200909" TargetMode="External"/><Relationship Id="rId9" Type="http://schemas.openxmlformats.org/officeDocument/2006/relationships/hyperlink" Target="http://www.alte-antikvariat.cz/katalog/titul/pohadky-bozeny-nemcove-992" TargetMode="External"/><Relationship Id="rId14" Type="http://schemas.openxmlformats.org/officeDocument/2006/relationships/hyperlink" Target="http://www.ztichlaklika.cz/antikvariat/show/nemcova-bozena-diva-bara-povidka-id847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Božena Němcová </a:t>
            </a:r>
            <a:endParaRPr lang="cs-CZ" b="1" dirty="0"/>
          </a:p>
        </p:txBody>
      </p:sp>
      <p:pic>
        <p:nvPicPr>
          <p:cNvPr id="18434" name="Picture 2" descr="http://www.wigym.cz/nv/wp-content/uploads/2009/09/namc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2448272" cy="3242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Pohádky Boženy Němcové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Nejznámější:</a:t>
            </a:r>
          </a:p>
          <a:p>
            <a:r>
              <a:rPr lang="cs-CZ" dirty="0" smtClean="0"/>
              <a:t>O hloupém Honzovi</a:t>
            </a:r>
          </a:p>
          <a:p>
            <a:r>
              <a:rPr lang="cs-CZ" dirty="0" smtClean="0"/>
              <a:t>Chytrá Horákyně</a:t>
            </a:r>
          </a:p>
          <a:p>
            <a:r>
              <a:rPr lang="cs-CZ" dirty="0" smtClean="0"/>
              <a:t>Čert a Káča</a:t>
            </a:r>
          </a:p>
          <a:p>
            <a:r>
              <a:rPr lang="cs-CZ" dirty="0" smtClean="0"/>
              <a:t>O třech bratřích (</a:t>
            </a:r>
            <a:r>
              <a:rPr lang="cs-CZ" dirty="0" smtClean="0"/>
              <a:t>z</a:t>
            </a:r>
            <a:r>
              <a:rPr lang="cs-CZ" dirty="0" smtClean="0"/>
              <a:t>filmovaný = Třetí princ)</a:t>
            </a:r>
          </a:p>
          <a:p>
            <a:r>
              <a:rPr lang="cs-CZ" dirty="0" smtClean="0"/>
              <a:t>Princ </a:t>
            </a:r>
            <a:r>
              <a:rPr lang="cs-CZ" dirty="0" err="1" smtClean="0"/>
              <a:t>Bajaja</a:t>
            </a:r>
            <a:endParaRPr lang="cs-CZ" dirty="0" smtClean="0"/>
          </a:p>
          <a:p>
            <a:r>
              <a:rPr lang="cs-CZ" dirty="0" smtClean="0"/>
              <a:t>O Slunečníku, Měsíčníku a Větrníku (zfilmováno = Princ a Večernice)</a:t>
            </a:r>
          </a:p>
          <a:p>
            <a:r>
              <a:rPr lang="cs-CZ" dirty="0" smtClean="0"/>
              <a:t>Sedmero krkavců</a:t>
            </a:r>
          </a:p>
          <a:p>
            <a:r>
              <a:rPr lang="cs-CZ" dirty="0" smtClean="0"/>
              <a:t>Potrestaná pýcha (zfilmované = Pyšná princezna)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440160"/>
          </a:xfrm>
        </p:spPr>
        <p:txBody>
          <a:bodyPr/>
          <a:lstStyle/>
          <a:p>
            <a:pPr algn="ctr"/>
            <a:r>
              <a:rPr lang="cs-CZ" b="1" u="sng" dirty="0" smtClean="0"/>
              <a:t>Božena Němcová / Maličkým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6016" y="1772816"/>
            <a:ext cx="4176464" cy="46819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Pohádka o kohoutkovi a slepičce</a:t>
            </a:r>
          </a:p>
          <a:p>
            <a:r>
              <a:rPr lang="cs-CZ" dirty="0" smtClean="0"/>
              <a:t>O Smolíčkovi</a:t>
            </a:r>
          </a:p>
          <a:p>
            <a:r>
              <a:rPr lang="cs-CZ" dirty="0" smtClean="0"/>
              <a:t>Pohádka o perníkové chaloupce</a:t>
            </a:r>
          </a:p>
          <a:p>
            <a:r>
              <a:rPr lang="cs-CZ" dirty="0" smtClean="0"/>
              <a:t>Pohádka o Palečkovi ….a další</a:t>
            </a:r>
            <a:endParaRPr lang="cs-CZ" dirty="0"/>
          </a:p>
        </p:txBody>
      </p:sp>
      <p:pic>
        <p:nvPicPr>
          <p:cNvPr id="24578" name="Picture 2" descr="http://www.antikopava.cz/upload/45faeak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54342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Divá Bára</a:t>
            </a:r>
            <a:endParaRPr lang="cs-CZ" b="1" u="sng" dirty="0"/>
          </a:p>
        </p:txBody>
      </p:sp>
      <p:pic>
        <p:nvPicPr>
          <p:cNvPr id="1026" name="Picture 2" descr="http://www.antikvariatsusice.cz/pic/knihy/div%C3%A1%20b%C3%A1ra%20a%20jin%C3%A9%20pro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2995682" cy="4683250"/>
          </a:xfrm>
          <a:prstGeom prst="rect">
            <a:avLst/>
          </a:prstGeom>
          <a:noFill/>
        </p:spPr>
      </p:pic>
      <p:pic>
        <p:nvPicPr>
          <p:cNvPr id="1028" name="Picture 4" descr="http://www.ztichlaklika.cz/_img_cache_eshop/12899100644050.upl_600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164210" cy="5131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Divá Bára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89801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Příběh </a:t>
            </a:r>
            <a:r>
              <a:rPr lang="cs-CZ" dirty="0" smtClean="0"/>
              <a:t>venkovské dívky, které její okolí přezdívalo „Divá Bára“. </a:t>
            </a:r>
            <a:r>
              <a:rPr lang="cs-CZ" dirty="0" smtClean="0"/>
              <a:t>Bára </a:t>
            </a:r>
            <a:r>
              <a:rPr lang="cs-CZ" dirty="0" smtClean="0"/>
              <a:t>žila se svým </a:t>
            </a:r>
            <a:r>
              <a:rPr lang="cs-CZ" dirty="0" smtClean="0"/>
              <a:t>otcem, který ji vychovával sám. Odmalička </a:t>
            </a:r>
            <a:r>
              <a:rPr lang="cs-CZ" dirty="0" smtClean="0"/>
              <a:t>byla Bára jiná než ostatní děvčata. Nebála se bouřky, uměla plavat a měla obrovskou </a:t>
            </a:r>
            <a:r>
              <a:rPr lang="cs-CZ" dirty="0" smtClean="0"/>
              <a:t>sílu. </a:t>
            </a:r>
            <a:r>
              <a:rPr lang="cs-CZ" dirty="0" smtClean="0"/>
              <a:t>Lidé si o ní začali povídat, že ji podstrčila do kolébky divá žena, začali se jí </a:t>
            </a:r>
            <a:r>
              <a:rPr lang="cs-CZ" dirty="0" smtClean="0"/>
              <a:t>vyhýbat. Chtěla pomoct své kamarádce </a:t>
            </a:r>
            <a:r>
              <a:rPr lang="cs-CZ" dirty="0" err="1" smtClean="0"/>
              <a:t>Elšce</a:t>
            </a:r>
            <a:r>
              <a:rPr lang="cs-CZ" dirty="0" smtClean="0"/>
              <a:t> a proto se převlekla za strašidlo a nápadníka vystrašila. Její </a:t>
            </a:r>
            <a:r>
              <a:rPr lang="cs-CZ" dirty="0" smtClean="0"/>
              <a:t>přestrojení však bylo odhaleno a Báře byl uložen krutý trest – musela přespat na hřbitově v márnici. Ráno ke hřbitovu přišel myslivec a dozvěděl se, co se Báře stalo. Myslivec se Báře přiznal, že ji miluje, a požádal ji o ruku. Bára se tak ze hřbitova vrátila šťastná, se svým budoucím mužem. Potrestaná, jak si lidé přáli, rozhodně nebyla</a:t>
            </a:r>
            <a:r>
              <a:rPr lang="cs-CZ" dirty="0" smtClean="0"/>
              <a:t>.</a:t>
            </a:r>
          </a:p>
          <a:p>
            <a:r>
              <a:rPr lang="cs-CZ" dirty="0" smtClean="0"/>
              <a:t>p</a:t>
            </a:r>
            <a:r>
              <a:rPr lang="cs-CZ" dirty="0" smtClean="0"/>
              <a:t>říběh je i zfilmovaný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Divá Bára - zfilmovaná</a:t>
            </a:r>
            <a:endParaRPr lang="cs-CZ" b="1" u="sng" dirty="0"/>
          </a:p>
        </p:txBody>
      </p:sp>
      <p:pic>
        <p:nvPicPr>
          <p:cNvPr id="27650" name="Picture 2" descr="http://img.fdb.cz/galerie/n/nfa9ada9e97e1bc5e3d74a1d4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600400" cy="4793677"/>
          </a:xfrm>
          <a:prstGeom prst="rect">
            <a:avLst/>
          </a:prstGeom>
          <a:noFill/>
        </p:spPr>
      </p:pic>
      <p:pic>
        <p:nvPicPr>
          <p:cNvPr id="27652" name="Picture 4" descr="http://img.fdb.cz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485900"/>
            <a:ext cx="5524500" cy="3105150"/>
          </a:xfrm>
          <a:prstGeom prst="rect">
            <a:avLst/>
          </a:prstGeom>
          <a:noFill/>
        </p:spPr>
      </p:pic>
      <p:pic>
        <p:nvPicPr>
          <p:cNvPr id="27654" name="Picture 6" descr="http://img.fdb.cz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485900"/>
            <a:ext cx="5524500" cy="3105150"/>
          </a:xfrm>
          <a:prstGeom prst="rect">
            <a:avLst/>
          </a:prstGeom>
          <a:noFill/>
        </p:spPr>
      </p:pic>
      <p:pic>
        <p:nvPicPr>
          <p:cNvPr id="27656" name="Picture 8" descr="http://img.fdb.cz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485900"/>
            <a:ext cx="5524500" cy="3105150"/>
          </a:xfrm>
          <a:prstGeom prst="rect">
            <a:avLst/>
          </a:prstGeom>
          <a:noFill/>
        </p:spPr>
      </p:pic>
      <p:pic>
        <p:nvPicPr>
          <p:cNvPr id="27658" name="Picture 10" descr="http://img.fdb.cz/n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485900"/>
            <a:ext cx="5524500" cy="3105150"/>
          </a:xfrm>
          <a:prstGeom prst="rect">
            <a:avLst/>
          </a:prstGeom>
          <a:noFill/>
        </p:spPr>
      </p:pic>
      <p:pic>
        <p:nvPicPr>
          <p:cNvPr id="27660" name="Picture 12" descr="http://www.iprima.cz/sites/default/files/image_crops/image_620x349/6/126390_diva-bara_image_620x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84784"/>
            <a:ext cx="4719437" cy="2648974"/>
          </a:xfrm>
          <a:prstGeom prst="rect">
            <a:avLst/>
          </a:prstGeom>
          <a:noFill/>
        </p:spPr>
      </p:pic>
      <p:pic>
        <p:nvPicPr>
          <p:cNvPr id="27662" name="Picture 14" descr="http://thi.uloz.to/6/9/2/692f46dbd1dc9ceceb9f5f2abeb41a27.640x360.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194465"/>
            <a:ext cx="4655840" cy="2618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Karla</a:t>
            </a:r>
            <a:endParaRPr lang="cs-CZ" b="1" u="sng" dirty="0"/>
          </a:p>
        </p:txBody>
      </p:sp>
      <p:pic>
        <p:nvPicPr>
          <p:cNvPr id="29698" name="Picture 2" descr="http://www1.bookfan-static.eu/images/cover/book/8/6/3/8/3/Karla-Bozena-Nemcova---w-264-h-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3273603" cy="5046806"/>
          </a:xfrm>
          <a:prstGeom prst="rect">
            <a:avLst/>
          </a:prstGeom>
          <a:noFill/>
        </p:spPr>
      </p:pic>
      <p:pic>
        <p:nvPicPr>
          <p:cNvPr id="29700" name="Picture 4" descr="http://www.knihynainternetu.cz/foto3/f128/0056128492_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3384376" cy="5154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Karla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Vypráví o tom, jak se vojáci a jiní lidé vraceli z války. Vracela se také </a:t>
            </a:r>
            <a:r>
              <a:rPr lang="cs-CZ" dirty="0" smtClean="0"/>
              <a:t>Markyta, která pracovala u rychtáře Miloty. </a:t>
            </a:r>
            <a:r>
              <a:rPr lang="cs-CZ" dirty="0" smtClean="0"/>
              <a:t>Její muž padl, a tak se vrátila s malým dítětem – Karlou. Rychtářka měla také dceru Hanu a velmi si s Karlou rozuměla. </a:t>
            </a:r>
            <a:r>
              <a:rPr lang="cs-CZ" dirty="0" smtClean="0"/>
              <a:t>Jednou </a:t>
            </a:r>
            <a:r>
              <a:rPr lang="cs-CZ" dirty="0" smtClean="0"/>
              <a:t>byla ve vsi slavnost a obě se na ni vypravily. </a:t>
            </a:r>
            <a:r>
              <a:rPr lang="cs-CZ" b="1" dirty="0" smtClean="0"/>
              <a:t>Karla</a:t>
            </a:r>
            <a:r>
              <a:rPr lang="cs-CZ" dirty="0" smtClean="0"/>
              <a:t> se přestrojila za vojáka a v tom oblečení se Haně líbila. Potom se přišlo na to, že </a:t>
            </a:r>
            <a:r>
              <a:rPr lang="cs-CZ" b="1" dirty="0" smtClean="0"/>
              <a:t>Karla</a:t>
            </a:r>
            <a:r>
              <a:rPr lang="cs-CZ" dirty="0" smtClean="0"/>
              <a:t> není děvče, ale chlapec a jeho matka Markyta ho vydávala za děvče, aby nemusel jít na vojnu. Karel však na vojnu šel a po návratu si vzal Hanu za ženu.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Zajímavost:</a:t>
            </a:r>
            <a:endParaRPr lang="cs-CZ" b="1" u="sng" dirty="0"/>
          </a:p>
        </p:txBody>
      </p:sp>
      <p:pic>
        <p:nvPicPr>
          <p:cNvPr id="2050" name="Picture 2" descr="http://img.fotoalba.centrum.cz/img3/8188/258188_4_otsxzb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6392614" cy="2854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Zdroje: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>
                <a:hlinkClick r:id="rId2"/>
              </a:rPr>
              <a:t>http://cs.wikipedia.org/wiki/Bo%C5%BEena_N%C4%9Bmcov%C3%A1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radio.cz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/static/</a:t>
            </a:r>
            <a:r>
              <a:rPr lang="cs-CZ" dirty="0" err="1" smtClean="0">
                <a:hlinkClick r:id="rId3"/>
              </a:rPr>
              <a:t>bozena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nemcova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wigym.cz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nv</a:t>
            </a:r>
            <a:r>
              <a:rPr lang="cs-CZ" dirty="0" smtClean="0">
                <a:hlinkClick r:id="rId4"/>
              </a:rPr>
              <a:t>/?m=200909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cojeco.cz</a:t>
            </a:r>
            <a:r>
              <a:rPr lang="cs-CZ" dirty="0" smtClean="0">
                <a:hlinkClick r:id="rId5"/>
              </a:rPr>
              <a:t>/index.</a:t>
            </a:r>
            <a:r>
              <a:rPr lang="cs-CZ" dirty="0" err="1" smtClean="0">
                <a:hlinkClick r:id="rId5"/>
              </a:rPr>
              <a:t>php</a:t>
            </a:r>
            <a:r>
              <a:rPr lang="cs-CZ" dirty="0" smtClean="0">
                <a:hlinkClick r:id="rId5"/>
              </a:rPr>
              <a:t>?</a:t>
            </a:r>
            <a:r>
              <a:rPr lang="cs-CZ" dirty="0" err="1" smtClean="0">
                <a:hlinkClick r:id="rId5"/>
              </a:rPr>
              <a:t>zal</a:t>
            </a:r>
            <a:r>
              <a:rPr lang="cs-CZ" dirty="0" smtClean="0">
                <a:hlinkClick r:id="rId5"/>
              </a:rPr>
              <a:t>=2&amp;id_</a:t>
            </a:r>
            <a:r>
              <a:rPr lang="cs-CZ" dirty="0" err="1" smtClean="0">
                <a:hlinkClick r:id="rId5"/>
              </a:rPr>
              <a:t>desc</a:t>
            </a:r>
            <a:r>
              <a:rPr lang="cs-CZ" dirty="0" smtClean="0">
                <a:hlinkClick r:id="rId5"/>
              </a:rPr>
              <a:t>=64202&amp;s_</a:t>
            </a:r>
            <a:r>
              <a:rPr lang="cs-CZ" dirty="0" err="1" smtClean="0">
                <a:hlinkClick r:id="rId5"/>
              </a:rPr>
              <a:t>lang</a:t>
            </a:r>
            <a:r>
              <a:rPr lang="cs-CZ" dirty="0" smtClean="0">
                <a:hlinkClick r:id="rId5"/>
              </a:rPr>
              <a:t>=2&amp;a_type=2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http://fotoalba.centrum.</a:t>
            </a:r>
            <a:r>
              <a:rPr lang="cs-CZ" dirty="0" err="1" smtClean="0">
                <a:hlinkClick r:id="rId6"/>
              </a:rPr>
              <a:t>cz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photo.php</a:t>
            </a:r>
            <a:r>
              <a:rPr lang="cs-CZ" dirty="0" smtClean="0">
                <a:hlinkClick r:id="rId6"/>
              </a:rPr>
              <a:t>?</a:t>
            </a:r>
            <a:r>
              <a:rPr lang="cs-CZ" dirty="0" err="1" smtClean="0">
                <a:hlinkClick r:id="rId6"/>
              </a:rPr>
              <a:t>pid</a:t>
            </a:r>
            <a:r>
              <a:rPr lang="cs-CZ" dirty="0" smtClean="0">
                <a:hlinkClick r:id="rId6"/>
              </a:rPr>
              <a:t>=258188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http://www.svornost.</a:t>
            </a:r>
            <a:r>
              <a:rPr lang="cs-CZ" dirty="0" err="1" smtClean="0">
                <a:hlinkClick r:id="rId7"/>
              </a:rPr>
              <a:t>com</a:t>
            </a:r>
            <a:r>
              <a:rPr lang="cs-CZ" dirty="0" smtClean="0">
                <a:hlinkClick r:id="rId7"/>
              </a:rPr>
              <a:t>/2012/05/</a:t>
            </a:r>
            <a:r>
              <a:rPr lang="cs-CZ" dirty="0" err="1" smtClean="0">
                <a:hlinkClick r:id="rId7"/>
              </a:rPr>
              <a:t>kalendarium</a:t>
            </a:r>
            <a:r>
              <a:rPr lang="cs-CZ" dirty="0" smtClean="0">
                <a:hlinkClick r:id="rId7"/>
              </a:rPr>
              <a:t>-14-</a:t>
            </a:r>
            <a:r>
              <a:rPr lang="cs-CZ" dirty="0" err="1" smtClean="0">
                <a:hlinkClick r:id="rId7"/>
              </a:rPr>
              <a:t>kvetna</a:t>
            </a:r>
            <a:r>
              <a:rPr lang="cs-CZ" dirty="0" smtClean="0">
                <a:hlinkClick r:id="rId7"/>
              </a:rPr>
              <a:t>-1855-</a:t>
            </a:r>
            <a:r>
              <a:rPr lang="cs-CZ" dirty="0" err="1" smtClean="0">
                <a:hlinkClick r:id="rId7"/>
              </a:rPr>
              <a:t>vydana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babicka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bozeny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nemcove</a:t>
            </a:r>
            <a:r>
              <a:rPr lang="cs-CZ" dirty="0" smtClean="0">
                <a:hlinkClick r:id="rId7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http://inzerce.</a:t>
            </a:r>
            <a:r>
              <a:rPr lang="cs-CZ" dirty="0" err="1" smtClean="0">
                <a:hlinkClick r:id="rId8"/>
              </a:rPr>
              <a:t>ceskyportal.eu</a:t>
            </a:r>
            <a:r>
              <a:rPr lang="cs-CZ" dirty="0" smtClean="0">
                <a:hlinkClick r:id="rId8"/>
              </a:rPr>
              <a:t>/knihy-</a:t>
            </a:r>
            <a:r>
              <a:rPr lang="cs-CZ" dirty="0" err="1" smtClean="0">
                <a:hlinkClick r:id="rId8"/>
              </a:rPr>
              <a:t>casopisy</a:t>
            </a:r>
            <a:r>
              <a:rPr lang="cs-CZ" dirty="0" smtClean="0">
                <a:hlinkClick r:id="rId8"/>
              </a:rPr>
              <a:t>-</a:t>
            </a:r>
            <a:r>
              <a:rPr lang="cs-CZ" dirty="0" err="1" smtClean="0">
                <a:hlinkClick r:id="rId8"/>
              </a:rPr>
              <a:t>ucebnice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detske</a:t>
            </a:r>
            <a:r>
              <a:rPr lang="cs-CZ" dirty="0" smtClean="0">
                <a:hlinkClick r:id="rId8"/>
              </a:rPr>
              <a:t>-knihy/</a:t>
            </a:r>
            <a:r>
              <a:rPr lang="cs-CZ" dirty="0" err="1" smtClean="0">
                <a:hlinkClick r:id="rId8"/>
              </a:rPr>
              <a:t>inzerat</a:t>
            </a:r>
            <a:r>
              <a:rPr lang="cs-CZ" dirty="0" smtClean="0">
                <a:hlinkClick r:id="rId8"/>
              </a:rPr>
              <a:t>-</a:t>
            </a:r>
            <a:r>
              <a:rPr lang="cs-CZ" dirty="0" err="1" smtClean="0">
                <a:hlinkClick r:id="rId8"/>
              </a:rPr>
              <a:t>pohadky</a:t>
            </a:r>
            <a:r>
              <a:rPr lang="cs-CZ" dirty="0" smtClean="0">
                <a:hlinkClick r:id="rId8"/>
              </a:rPr>
              <a:t>-</a:t>
            </a:r>
            <a:r>
              <a:rPr lang="cs-CZ" dirty="0" err="1" smtClean="0">
                <a:hlinkClick r:id="rId8"/>
              </a:rPr>
              <a:t>bozeny</a:t>
            </a:r>
            <a:r>
              <a:rPr lang="cs-CZ" dirty="0" smtClean="0">
                <a:hlinkClick r:id="rId8"/>
              </a:rPr>
              <a:t>-</a:t>
            </a:r>
            <a:r>
              <a:rPr lang="cs-CZ" dirty="0" err="1" smtClean="0">
                <a:hlinkClick r:id="rId8"/>
              </a:rPr>
              <a:t>nemcove</a:t>
            </a:r>
            <a:r>
              <a:rPr lang="cs-CZ" dirty="0" smtClean="0">
                <a:hlinkClick r:id="rId8"/>
              </a:rPr>
              <a:t>-archiv-</a:t>
            </a:r>
            <a:r>
              <a:rPr lang="cs-CZ" dirty="0" err="1" smtClean="0">
                <a:hlinkClick r:id="rId8"/>
              </a:rPr>
              <a:t>nabidka</a:t>
            </a:r>
            <a:r>
              <a:rPr lang="cs-CZ" dirty="0" smtClean="0">
                <a:hlinkClick r:id="rId8"/>
              </a:rPr>
              <a:t>-</a:t>
            </a:r>
            <a:r>
              <a:rPr lang="cs-CZ" dirty="0" err="1" smtClean="0">
                <a:hlinkClick r:id="rId8"/>
              </a:rPr>
              <a:t>pardubicky</a:t>
            </a:r>
            <a:r>
              <a:rPr lang="cs-CZ" dirty="0" smtClean="0">
                <a:hlinkClick r:id="rId8"/>
              </a:rPr>
              <a:t>-kraj-</a:t>
            </a:r>
            <a:r>
              <a:rPr lang="cs-CZ" dirty="0" err="1" smtClean="0">
                <a:hlinkClick r:id="rId8"/>
              </a:rPr>
              <a:t>pardubice</a:t>
            </a:r>
            <a:r>
              <a:rPr lang="cs-CZ" dirty="0" smtClean="0">
                <a:hlinkClick r:id="rId8"/>
              </a:rPr>
              <a:t>-195/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http://www.alte-</a:t>
            </a:r>
            <a:r>
              <a:rPr lang="cs-CZ" dirty="0" err="1" smtClean="0">
                <a:hlinkClick r:id="rId9"/>
              </a:rPr>
              <a:t>antikvariat.cz</a:t>
            </a:r>
            <a:r>
              <a:rPr lang="cs-CZ" dirty="0" smtClean="0">
                <a:hlinkClick r:id="rId9"/>
              </a:rPr>
              <a:t>/katalog/titul/</a:t>
            </a:r>
            <a:r>
              <a:rPr lang="cs-CZ" dirty="0" err="1" smtClean="0">
                <a:hlinkClick r:id="rId9"/>
              </a:rPr>
              <a:t>pohadky</a:t>
            </a:r>
            <a:r>
              <a:rPr lang="cs-CZ" dirty="0" smtClean="0">
                <a:hlinkClick r:id="rId9"/>
              </a:rPr>
              <a:t>-</a:t>
            </a:r>
            <a:r>
              <a:rPr lang="cs-CZ" dirty="0" err="1" smtClean="0">
                <a:hlinkClick r:id="rId9"/>
              </a:rPr>
              <a:t>bozeny</a:t>
            </a:r>
            <a:r>
              <a:rPr lang="cs-CZ" dirty="0" smtClean="0">
                <a:hlinkClick r:id="rId9"/>
              </a:rPr>
              <a:t>-</a:t>
            </a:r>
            <a:r>
              <a:rPr lang="cs-CZ" dirty="0" err="1" smtClean="0">
                <a:hlinkClick r:id="rId9"/>
              </a:rPr>
              <a:t>nemcove</a:t>
            </a:r>
            <a:r>
              <a:rPr lang="cs-CZ" dirty="0" smtClean="0">
                <a:hlinkClick r:id="rId9"/>
              </a:rPr>
              <a:t>-992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http://www.</a:t>
            </a:r>
            <a:r>
              <a:rPr lang="cs-CZ" dirty="0" err="1" smtClean="0">
                <a:hlinkClick r:id="rId10"/>
              </a:rPr>
              <a:t>kacur.cz</a:t>
            </a:r>
            <a:r>
              <a:rPr lang="cs-CZ" dirty="0" smtClean="0">
                <a:hlinkClick r:id="rId10"/>
              </a:rPr>
              <a:t>/index.</a:t>
            </a:r>
            <a:r>
              <a:rPr lang="cs-CZ" dirty="0" err="1" smtClean="0">
                <a:hlinkClick r:id="rId10"/>
              </a:rPr>
              <a:t>asp</a:t>
            </a:r>
            <a:r>
              <a:rPr lang="cs-CZ" dirty="0" smtClean="0">
                <a:hlinkClick r:id="rId10"/>
              </a:rPr>
              <a:t>?menu=1121&amp;</a:t>
            </a:r>
            <a:r>
              <a:rPr lang="cs-CZ" dirty="0" err="1" smtClean="0">
                <a:hlinkClick r:id="rId10"/>
              </a:rPr>
              <a:t>record</a:t>
            </a:r>
            <a:r>
              <a:rPr lang="cs-CZ" dirty="0" smtClean="0">
                <a:hlinkClick r:id="rId10"/>
              </a:rPr>
              <a:t>=41744</a:t>
            </a:r>
            <a:endParaRPr lang="cs-CZ" dirty="0" smtClean="0"/>
          </a:p>
          <a:p>
            <a:r>
              <a:rPr lang="cs-CZ" dirty="0" smtClean="0">
                <a:hlinkClick r:id="rId11"/>
              </a:rPr>
              <a:t>http://www.</a:t>
            </a:r>
            <a:r>
              <a:rPr lang="cs-CZ" dirty="0" err="1" smtClean="0">
                <a:hlinkClick r:id="rId11"/>
              </a:rPr>
              <a:t>topzine.cz</a:t>
            </a:r>
            <a:r>
              <a:rPr lang="cs-CZ" dirty="0" smtClean="0">
                <a:hlinkClick r:id="rId11"/>
              </a:rPr>
              <a:t>/</a:t>
            </a:r>
            <a:r>
              <a:rPr lang="cs-CZ" dirty="0" err="1" smtClean="0">
                <a:hlinkClick r:id="rId11"/>
              </a:rPr>
              <a:t>ctenarsky</a:t>
            </a:r>
            <a:r>
              <a:rPr lang="cs-CZ" dirty="0" smtClean="0">
                <a:hlinkClick r:id="rId11"/>
              </a:rPr>
              <a:t>-</a:t>
            </a:r>
            <a:r>
              <a:rPr lang="cs-CZ" dirty="0" err="1" smtClean="0">
                <a:hlinkClick r:id="rId11"/>
              </a:rPr>
              <a:t>denik</a:t>
            </a:r>
            <a:r>
              <a:rPr lang="cs-CZ" dirty="0" smtClean="0">
                <a:hlinkClick r:id="rId11"/>
              </a:rPr>
              <a:t>-</a:t>
            </a:r>
            <a:r>
              <a:rPr lang="cs-CZ" dirty="0" err="1" smtClean="0">
                <a:hlinkClick r:id="rId11"/>
              </a:rPr>
              <a:t>bozena</a:t>
            </a:r>
            <a:r>
              <a:rPr lang="cs-CZ" dirty="0" smtClean="0">
                <a:hlinkClick r:id="rId11"/>
              </a:rPr>
              <a:t>-</a:t>
            </a:r>
            <a:r>
              <a:rPr lang="cs-CZ" dirty="0" err="1" smtClean="0">
                <a:hlinkClick r:id="rId11"/>
              </a:rPr>
              <a:t>nemcova</a:t>
            </a:r>
            <a:r>
              <a:rPr lang="cs-CZ" dirty="0" smtClean="0">
                <a:hlinkClick r:id="rId11"/>
              </a:rPr>
              <a:t>-</a:t>
            </a:r>
            <a:r>
              <a:rPr lang="cs-CZ" dirty="0" err="1" smtClean="0">
                <a:hlinkClick r:id="rId11"/>
              </a:rPr>
              <a:t>babicka</a:t>
            </a:r>
            <a:endParaRPr lang="cs-CZ" dirty="0" smtClean="0"/>
          </a:p>
          <a:p>
            <a:r>
              <a:rPr lang="cs-CZ" dirty="0" smtClean="0">
                <a:hlinkClick r:id="rId12"/>
              </a:rPr>
              <a:t>http://www.</a:t>
            </a:r>
            <a:r>
              <a:rPr lang="cs-CZ" dirty="0" err="1" smtClean="0">
                <a:hlinkClick r:id="rId12"/>
              </a:rPr>
              <a:t>antikopava.cz</a:t>
            </a:r>
            <a:r>
              <a:rPr lang="cs-CZ" dirty="0" smtClean="0">
                <a:hlinkClick r:id="rId12"/>
              </a:rPr>
              <a:t>/kniha/</a:t>
            </a:r>
            <a:r>
              <a:rPr lang="cs-CZ" dirty="0" err="1" smtClean="0">
                <a:hlinkClick r:id="rId12"/>
              </a:rPr>
              <a:t>malickym</a:t>
            </a:r>
            <a:r>
              <a:rPr lang="cs-CZ" dirty="0" smtClean="0">
                <a:hlinkClick r:id="rId12"/>
              </a:rPr>
              <a:t>-6134</a:t>
            </a:r>
            <a:endParaRPr lang="cs-CZ" dirty="0" smtClean="0"/>
          </a:p>
          <a:p>
            <a:r>
              <a:rPr lang="cs-CZ" dirty="0" smtClean="0">
                <a:hlinkClick r:id="rId13"/>
              </a:rPr>
              <a:t>http://</a:t>
            </a:r>
            <a:r>
              <a:rPr lang="cs-CZ" dirty="0" smtClean="0">
                <a:hlinkClick r:id="rId13"/>
              </a:rPr>
              <a:t>www.</a:t>
            </a:r>
            <a:r>
              <a:rPr lang="cs-CZ" dirty="0" err="1" smtClean="0">
                <a:hlinkClick r:id="rId13"/>
              </a:rPr>
              <a:t>antikvariatsusice.cz</a:t>
            </a:r>
            <a:r>
              <a:rPr lang="cs-CZ" dirty="0" smtClean="0">
                <a:hlinkClick r:id="rId13"/>
              </a:rPr>
              <a:t>/index.</a:t>
            </a:r>
            <a:r>
              <a:rPr lang="cs-CZ" dirty="0" err="1" smtClean="0">
                <a:hlinkClick r:id="rId13"/>
              </a:rPr>
              <a:t>php</a:t>
            </a:r>
            <a:r>
              <a:rPr lang="cs-CZ" dirty="0" smtClean="0">
                <a:hlinkClick r:id="rId13"/>
              </a:rPr>
              <a:t>?</a:t>
            </a:r>
            <a:r>
              <a:rPr lang="cs-CZ" dirty="0" err="1" smtClean="0">
                <a:hlinkClick r:id="rId13"/>
              </a:rPr>
              <a:t>typRazeni</a:t>
            </a:r>
            <a:r>
              <a:rPr lang="cs-CZ" dirty="0" smtClean="0">
                <a:hlinkClick r:id="rId13"/>
              </a:rPr>
              <a:t>=</a:t>
            </a:r>
            <a:r>
              <a:rPr lang="cs-CZ" dirty="0" err="1" smtClean="0">
                <a:hlinkClick r:id="rId13"/>
              </a:rPr>
              <a:t>nazev</a:t>
            </a:r>
            <a:r>
              <a:rPr lang="cs-CZ" dirty="0" smtClean="0">
                <a:hlinkClick r:id="rId13"/>
              </a:rPr>
              <a:t>&amp;</a:t>
            </a:r>
            <a:r>
              <a:rPr lang="cs-CZ" dirty="0" err="1" smtClean="0">
                <a:hlinkClick r:id="rId13"/>
              </a:rPr>
              <a:t>zpusobRazeni</a:t>
            </a:r>
            <a:r>
              <a:rPr lang="cs-CZ" dirty="0" smtClean="0">
                <a:hlinkClick r:id="rId13"/>
              </a:rPr>
              <a:t>=ASC&amp;</a:t>
            </a:r>
            <a:r>
              <a:rPr lang="cs-CZ" dirty="0" err="1" smtClean="0">
                <a:hlinkClick r:id="rId13"/>
              </a:rPr>
              <a:t>pocetZobrazenych</a:t>
            </a:r>
            <a:r>
              <a:rPr lang="cs-CZ" dirty="0" smtClean="0">
                <a:hlinkClick r:id="rId13"/>
              </a:rPr>
              <a:t>=40&amp;typ=</a:t>
            </a:r>
            <a:r>
              <a:rPr lang="cs-CZ" dirty="0" err="1" smtClean="0">
                <a:hlinkClick r:id="rId13"/>
              </a:rPr>
              <a:t>sql</a:t>
            </a:r>
            <a:r>
              <a:rPr lang="cs-CZ" dirty="0" smtClean="0">
                <a:hlinkClick r:id="rId13"/>
              </a:rPr>
              <a:t>&amp;kategorie=145146&amp;strana=11&amp;</a:t>
            </a:r>
            <a:r>
              <a:rPr lang="cs-CZ" dirty="0" err="1" smtClean="0">
                <a:hlinkClick r:id="rId13"/>
              </a:rPr>
              <a:t>viceStrana</a:t>
            </a:r>
            <a:r>
              <a:rPr lang="cs-CZ" dirty="0" smtClean="0">
                <a:hlinkClick r:id="rId13"/>
              </a:rPr>
              <a:t>=0</a:t>
            </a:r>
            <a:endParaRPr lang="cs-CZ" dirty="0" smtClean="0"/>
          </a:p>
          <a:p>
            <a:r>
              <a:rPr lang="cs-CZ" dirty="0" smtClean="0">
                <a:hlinkClick r:id="rId14"/>
              </a:rPr>
              <a:t>http://</a:t>
            </a:r>
            <a:r>
              <a:rPr lang="cs-CZ" dirty="0" smtClean="0">
                <a:hlinkClick r:id="rId14"/>
              </a:rPr>
              <a:t>www.</a:t>
            </a:r>
            <a:r>
              <a:rPr lang="cs-CZ" dirty="0" err="1" smtClean="0">
                <a:hlinkClick r:id="rId14"/>
              </a:rPr>
              <a:t>ztichlaklika.cz</a:t>
            </a:r>
            <a:r>
              <a:rPr lang="cs-CZ" dirty="0" smtClean="0">
                <a:hlinkClick r:id="rId14"/>
              </a:rPr>
              <a:t>/</a:t>
            </a:r>
            <a:r>
              <a:rPr lang="cs-CZ" dirty="0" err="1" smtClean="0">
                <a:hlinkClick r:id="rId14"/>
              </a:rPr>
              <a:t>antikvariat</a:t>
            </a:r>
            <a:r>
              <a:rPr lang="cs-CZ" dirty="0" smtClean="0">
                <a:hlinkClick r:id="rId14"/>
              </a:rPr>
              <a:t>/show/</a:t>
            </a:r>
            <a:r>
              <a:rPr lang="cs-CZ" dirty="0" err="1" smtClean="0">
                <a:hlinkClick r:id="rId14"/>
              </a:rPr>
              <a:t>nemcova</a:t>
            </a:r>
            <a:r>
              <a:rPr lang="cs-CZ" dirty="0" smtClean="0">
                <a:hlinkClick r:id="rId14"/>
              </a:rPr>
              <a:t>-</a:t>
            </a:r>
            <a:r>
              <a:rPr lang="cs-CZ" dirty="0" err="1" smtClean="0">
                <a:hlinkClick r:id="rId14"/>
              </a:rPr>
              <a:t>bozena</a:t>
            </a:r>
            <a:r>
              <a:rPr lang="cs-CZ" dirty="0" smtClean="0">
                <a:hlinkClick r:id="rId14"/>
              </a:rPr>
              <a:t>-diva-</a:t>
            </a:r>
            <a:r>
              <a:rPr lang="cs-CZ" dirty="0" err="1" smtClean="0">
                <a:hlinkClick r:id="rId14"/>
              </a:rPr>
              <a:t>bara</a:t>
            </a:r>
            <a:r>
              <a:rPr lang="cs-CZ" dirty="0" smtClean="0">
                <a:hlinkClick r:id="rId14"/>
              </a:rPr>
              <a:t>-</a:t>
            </a:r>
            <a:r>
              <a:rPr lang="cs-CZ" dirty="0" err="1" smtClean="0">
                <a:hlinkClick r:id="rId14"/>
              </a:rPr>
              <a:t>povidka</a:t>
            </a:r>
            <a:r>
              <a:rPr lang="cs-CZ" dirty="0" smtClean="0">
                <a:hlinkClick r:id="rId14"/>
              </a:rPr>
              <a:t>-id8473</a:t>
            </a:r>
            <a:endParaRPr lang="cs-CZ" dirty="0" smtClean="0"/>
          </a:p>
          <a:p>
            <a:r>
              <a:rPr lang="cs-CZ" dirty="0" smtClean="0">
                <a:hlinkClick r:id="rId15"/>
              </a:rPr>
              <a:t>http://</a:t>
            </a:r>
            <a:r>
              <a:rPr lang="cs-CZ" dirty="0" smtClean="0">
                <a:hlinkClick r:id="rId15"/>
              </a:rPr>
              <a:t>www.</a:t>
            </a:r>
            <a:r>
              <a:rPr lang="cs-CZ" dirty="0" err="1" smtClean="0">
                <a:hlinkClick r:id="rId15"/>
              </a:rPr>
              <a:t>fdb.cz</a:t>
            </a:r>
            <a:r>
              <a:rPr lang="cs-CZ" dirty="0" smtClean="0">
                <a:hlinkClick r:id="rId15"/>
              </a:rPr>
              <a:t>/film-</a:t>
            </a:r>
            <a:r>
              <a:rPr lang="cs-CZ" dirty="0" err="1" smtClean="0">
                <a:hlinkClick r:id="rId15"/>
              </a:rPr>
              <a:t>fotogalerie</a:t>
            </a:r>
            <a:r>
              <a:rPr lang="cs-CZ" dirty="0" smtClean="0">
                <a:hlinkClick r:id="rId15"/>
              </a:rPr>
              <a:t>/6353-diva-</a:t>
            </a:r>
            <a:r>
              <a:rPr lang="cs-CZ" dirty="0" err="1" smtClean="0">
                <a:hlinkClick r:id="rId15"/>
              </a:rPr>
              <a:t>bara.html</a:t>
            </a:r>
            <a:endParaRPr lang="cs-CZ" dirty="0" smtClean="0"/>
          </a:p>
          <a:p>
            <a:r>
              <a:rPr lang="cs-CZ" dirty="0" smtClean="0">
                <a:hlinkClick r:id="rId16"/>
              </a:rPr>
              <a:t>http://</a:t>
            </a:r>
            <a:r>
              <a:rPr lang="cs-CZ" dirty="0" smtClean="0">
                <a:hlinkClick r:id="rId16"/>
              </a:rPr>
              <a:t>www.</a:t>
            </a:r>
            <a:r>
              <a:rPr lang="cs-CZ" dirty="0" err="1" smtClean="0">
                <a:hlinkClick r:id="rId16"/>
              </a:rPr>
              <a:t>iprima.cz</a:t>
            </a:r>
            <a:r>
              <a:rPr lang="cs-CZ" dirty="0" smtClean="0">
                <a:hlinkClick r:id="rId16"/>
              </a:rPr>
              <a:t>/porady/diva-</a:t>
            </a:r>
            <a:r>
              <a:rPr lang="cs-CZ" dirty="0" err="1" smtClean="0">
                <a:hlinkClick r:id="rId16"/>
              </a:rPr>
              <a:t>bara</a:t>
            </a:r>
            <a:r>
              <a:rPr lang="cs-CZ" dirty="0" smtClean="0">
                <a:hlinkClick r:id="rId16"/>
              </a:rPr>
              <a:t>-</a:t>
            </a:r>
            <a:r>
              <a:rPr lang="cs-CZ" dirty="0" err="1" smtClean="0">
                <a:hlinkClick r:id="rId16"/>
              </a:rPr>
              <a:t>cb</a:t>
            </a:r>
            <a:endParaRPr lang="cs-CZ" dirty="0" smtClean="0"/>
          </a:p>
          <a:p>
            <a:r>
              <a:rPr lang="cs-CZ" dirty="0" smtClean="0">
                <a:hlinkClick r:id="rId17"/>
              </a:rPr>
              <a:t>http://</a:t>
            </a:r>
            <a:r>
              <a:rPr lang="cs-CZ" dirty="0" smtClean="0">
                <a:hlinkClick r:id="rId17"/>
              </a:rPr>
              <a:t>www.</a:t>
            </a:r>
            <a:r>
              <a:rPr lang="cs-CZ" dirty="0" err="1" smtClean="0">
                <a:hlinkClick r:id="rId17"/>
              </a:rPr>
              <a:t>uloz.to</a:t>
            </a:r>
            <a:r>
              <a:rPr lang="cs-CZ" dirty="0" smtClean="0">
                <a:hlinkClick r:id="rId17"/>
              </a:rPr>
              <a:t>/xvpC1oc/diva-</a:t>
            </a:r>
            <a:r>
              <a:rPr lang="cs-CZ" dirty="0" err="1" smtClean="0">
                <a:hlinkClick r:id="rId17"/>
              </a:rPr>
              <a:t>bara</a:t>
            </a:r>
            <a:r>
              <a:rPr lang="cs-CZ" dirty="0" smtClean="0">
                <a:hlinkClick r:id="rId17"/>
              </a:rPr>
              <a:t>-</a:t>
            </a:r>
            <a:r>
              <a:rPr lang="cs-CZ" dirty="0" err="1" smtClean="0">
                <a:hlinkClick r:id="rId17"/>
              </a:rPr>
              <a:t>avi</a:t>
            </a:r>
            <a:endParaRPr lang="cs-CZ" dirty="0" smtClean="0"/>
          </a:p>
          <a:p>
            <a:r>
              <a:rPr lang="cs-CZ" dirty="0" smtClean="0">
                <a:hlinkClick r:id="rId18"/>
              </a:rPr>
              <a:t>http://</a:t>
            </a:r>
            <a:r>
              <a:rPr lang="cs-CZ" dirty="0" smtClean="0">
                <a:hlinkClick r:id="rId18"/>
              </a:rPr>
              <a:t>www.</a:t>
            </a:r>
            <a:r>
              <a:rPr lang="cs-CZ" dirty="0" err="1" smtClean="0">
                <a:hlinkClick r:id="rId18"/>
              </a:rPr>
              <a:t>bookfan.eu</a:t>
            </a:r>
            <a:r>
              <a:rPr lang="cs-CZ" dirty="0" smtClean="0">
                <a:hlinkClick r:id="rId18"/>
              </a:rPr>
              <a:t>/kniha/86383/Karla</a:t>
            </a:r>
            <a:endParaRPr lang="cs-CZ" dirty="0" smtClean="0"/>
          </a:p>
          <a:p>
            <a:r>
              <a:rPr lang="cs-CZ" dirty="0" smtClean="0">
                <a:hlinkClick r:id="rId19"/>
              </a:rPr>
              <a:t>http://www.</a:t>
            </a:r>
            <a:r>
              <a:rPr lang="cs-CZ" dirty="0" err="1" smtClean="0">
                <a:hlinkClick r:id="rId19"/>
              </a:rPr>
              <a:t>najduzbozi.cz</a:t>
            </a:r>
            <a:r>
              <a:rPr lang="cs-CZ" dirty="0" smtClean="0">
                <a:hlinkClick r:id="rId19"/>
              </a:rPr>
              <a:t>/hledat/</a:t>
            </a:r>
            <a:r>
              <a:rPr lang="cs-CZ" dirty="0" err="1" smtClean="0">
                <a:hlinkClick r:id="rId19"/>
              </a:rPr>
              <a:t>bozena</a:t>
            </a:r>
            <a:r>
              <a:rPr lang="cs-CZ" dirty="0" smtClean="0">
                <a:hlinkClick r:id="rId19"/>
              </a:rPr>
              <a:t>+</a:t>
            </a:r>
            <a:r>
              <a:rPr lang="cs-CZ" dirty="0" err="1" smtClean="0">
                <a:hlinkClick r:id="rId19"/>
              </a:rPr>
              <a:t>nemcova</a:t>
            </a:r>
            <a:r>
              <a:rPr lang="cs-CZ" dirty="0" smtClean="0">
                <a:hlinkClick r:id="rId19"/>
              </a:rPr>
              <a:t>/od-</a:t>
            </a:r>
            <a:r>
              <a:rPr lang="cs-CZ" dirty="0" err="1" smtClean="0">
                <a:hlinkClick r:id="rId19"/>
              </a:rPr>
              <a:t>nezadano</a:t>
            </a:r>
            <a:r>
              <a:rPr lang="cs-CZ" dirty="0" smtClean="0">
                <a:hlinkClick r:id="rId19"/>
              </a:rPr>
              <a:t>/do-</a:t>
            </a:r>
            <a:r>
              <a:rPr lang="cs-CZ" dirty="0" err="1" smtClean="0">
                <a:hlinkClick r:id="rId19"/>
              </a:rPr>
              <a:t>nezadano</a:t>
            </a:r>
            <a:r>
              <a:rPr lang="cs-CZ" dirty="0" smtClean="0">
                <a:hlinkClick r:id="rId19"/>
              </a:rPr>
              <a:t>/radit-dle-</a:t>
            </a:r>
            <a:r>
              <a:rPr lang="cs-CZ" dirty="0" err="1" smtClean="0">
                <a:hlinkClick r:id="rId19"/>
              </a:rPr>
              <a:t>nejlepsi</a:t>
            </a:r>
            <a:r>
              <a:rPr lang="cs-CZ" dirty="0" smtClean="0">
                <a:hlinkClick r:id="rId19"/>
              </a:rPr>
              <a:t>-shody/strana-16</a:t>
            </a:r>
            <a:r>
              <a:rPr lang="cs-CZ" dirty="0" smtClean="0">
                <a:hlinkClick r:id="rId19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Život: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68199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*4. února 1820   † 21. ledna 1862</a:t>
            </a:r>
          </a:p>
          <a:p>
            <a:r>
              <a:rPr lang="cs-CZ" dirty="0" err="1" smtClean="0"/>
              <a:t>vl</a:t>
            </a:r>
            <a:r>
              <a:rPr lang="cs-CZ" dirty="0" smtClean="0"/>
              <a:t>. jménem Barbora </a:t>
            </a:r>
            <a:r>
              <a:rPr lang="cs-CZ" dirty="0" err="1" smtClean="0"/>
              <a:t>Panklová</a:t>
            </a:r>
            <a:endParaRPr lang="cs-CZ" dirty="0" smtClean="0"/>
          </a:p>
          <a:p>
            <a:r>
              <a:rPr lang="cs-CZ" dirty="0" smtClean="0"/>
              <a:t>česká spisovatelka</a:t>
            </a:r>
          </a:p>
          <a:p>
            <a:r>
              <a:rPr lang="cs-CZ" dirty="0" smtClean="0"/>
              <a:t>dětství prožila v Ratibořicích </a:t>
            </a:r>
          </a:p>
          <a:p>
            <a:r>
              <a:rPr lang="cs-CZ" dirty="0" smtClean="0"/>
              <a:t>její babička – Marie Magdaléna Novotná malou Barunku velmi ovlivnila a v dospělosti si ji zidealizovala </a:t>
            </a:r>
          </a:p>
          <a:p>
            <a:r>
              <a:rPr lang="cs-CZ" dirty="0" smtClean="0"/>
              <a:t>měla tři syny a jednu dceru</a:t>
            </a:r>
          </a:p>
          <a:p>
            <a:r>
              <a:rPr lang="cs-CZ" dirty="0" smtClean="0"/>
              <a:t>Kvůli manželově profesi se často stěhovali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Portréty:</a:t>
            </a:r>
            <a:endParaRPr lang="cs-CZ" b="1" u="sng" dirty="0"/>
          </a:p>
        </p:txBody>
      </p:sp>
      <p:pic>
        <p:nvPicPr>
          <p:cNvPr id="4098" name="Picture 2" descr="http://img.radio.cz/pictures/grafik/nemc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76872"/>
            <a:ext cx="5149608" cy="3157340"/>
          </a:xfrm>
          <a:prstGeom prst="rect">
            <a:avLst/>
          </a:prstGeom>
          <a:noFill/>
        </p:spPr>
      </p:pic>
      <p:pic>
        <p:nvPicPr>
          <p:cNvPr id="4100" name="Picture 4" descr="http://www.cojeco.cz/attach/photos/lide/Nemcova_64202/Bozena-Nemcova-1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3550789" cy="4503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Portréty:</a:t>
            </a:r>
            <a:endParaRPr lang="cs-CZ" b="1" u="sng" dirty="0"/>
          </a:p>
        </p:txBody>
      </p:sp>
      <p:pic>
        <p:nvPicPr>
          <p:cNvPr id="1026" name="Picture 2" descr="Soubor:Bo&amp;zcaron;ena N&amp;ecaron;mcová s d&amp;ecaron;tmi roku 1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44824"/>
            <a:ext cx="4437884" cy="3024336"/>
          </a:xfrm>
          <a:prstGeom prst="rect">
            <a:avLst/>
          </a:prstGeom>
          <a:noFill/>
        </p:spPr>
      </p:pic>
      <p:pic>
        <p:nvPicPr>
          <p:cNvPr id="1028" name="Picture 4" descr="Soubor:Bo&amp;zcaron;ena N&amp;ecaron;mcová 1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2617348" cy="492291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211960" y="56612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◄ poslední fotografie B. Němcové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11960" y="501317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▲ B. Němcová se svými dětmi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Díla: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89801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Babička</a:t>
            </a:r>
          </a:p>
          <a:p>
            <a:r>
              <a:rPr lang="cs-CZ" dirty="0" smtClean="0"/>
              <a:t>Pohádky Boženy Němcové</a:t>
            </a:r>
          </a:p>
          <a:p>
            <a:r>
              <a:rPr lang="cs-CZ" dirty="0" smtClean="0"/>
              <a:t>Karla</a:t>
            </a:r>
          </a:p>
          <a:p>
            <a:r>
              <a:rPr lang="cs-CZ" dirty="0" smtClean="0"/>
              <a:t>Národní báchorky a pověsti </a:t>
            </a:r>
          </a:p>
          <a:p>
            <a:r>
              <a:rPr lang="cs-CZ" dirty="0" smtClean="0"/>
              <a:t>Slovenské pohádky a pověsti</a:t>
            </a:r>
          </a:p>
          <a:p>
            <a:r>
              <a:rPr lang="cs-CZ" dirty="0" smtClean="0"/>
              <a:t>Pan učitel</a:t>
            </a:r>
          </a:p>
          <a:p>
            <a:r>
              <a:rPr lang="cs-CZ" dirty="0" smtClean="0"/>
              <a:t>Divá Bára </a:t>
            </a:r>
          </a:p>
          <a:p>
            <a:r>
              <a:rPr lang="cs-CZ" dirty="0" smtClean="0"/>
              <a:t>V zámku a podzámčí</a:t>
            </a:r>
          </a:p>
          <a:p>
            <a:r>
              <a:rPr lang="cs-CZ" dirty="0" smtClean="0"/>
              <a:t>Dobrý člověk</a:t>
            </a:r>
          </a:p>
          <a:p>
            <a:r>
              <a:rPr lang="cs-CZ" dirty="0" smtClean="0"/>
              <a:t>Maličkým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Babička</a:t>
            </a:r>
            <a:endParaRPr lang="cs-CZ" b="1" u="sng" dirty="0"/>
          </a:p>
        </p:txBody>
      </p:sp>
      <p:pic>
        <p:nvPicPr>
          <p:cNvPr id="5124" name="Picture 4" descr="http://svornost.com/wp-content/uploads/bozena-nemcova-babi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152900" cy="5238750"/>
          </a:xfrm>
          <a:prstGeom prst="rect">
            <a:avLst/>
          </a:prstGeom>
          <a:noFill/>
        </p:spPr>
      </p:pic>
      <p:pic>
        <p:nvPicPr>
          <p:cNvPr id="5126" name="Picture 6" descr="http://www.topzine.cz/wp-content/uploads/2010/02/babick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345193" cy="5017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Babička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Němcová ji psala v době, kdy jí umíral syn</a:t>
            </a:r>
          </a:p>
          <a:p>
            <a:r>
              <a:rPr lang="cs-CZ" dirty="0" smtClean="0"/>
              <a:t>Barunka = B. Němcová </a:t>
            </a:r>
            <a:endParaRPr lang="cs-CZ" dirty="0" smtClean="0"/>
          </a:p>
          <a:p>
            <a:r>
              <a:rPr lang="cs-CZ" dirty="0" smtClean="0"/>
              <a:t>Babička přijíždí ke své dceři a pomáhá vychovávat vnoučata, stává se rádkyní sousedům a nakonec i paní kněžně. V díle se objevuje i příběh tragické lásky Viktorky, který narušuje jinak idylický obraz života na venkově.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Pohádky Boženy Němcové</a:t>
            </a:r>
            <a:endParaRPr lang="cs-CZ" b="1" u="sng" dirty="0"/>
          </a:p>
        </p:txBody>
      </p:sp>
      <p:pic>
        <p:nvPicPr>
          <p:cNvPr id="4098" name="Picture 2" descr="http://inzerce.ceskyportal.eu/foto/5/213-195-pohadky-bozeny-nemcov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85627" cy="417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Pohádky Boženy Němcové</a:t>
            </a:r>
            <a:endParaRPr lang="cs-CZ" dirty="0"/>
          </a:p>
        </p:txBody>
      </p:sp>
      <p:pic>
        <p:nvPicPr>
          <p:cNvPr id="22530" name="Picture 2" descr="http://www.alte-antikvariat.cz/files/imagecache/stamp/files/grafika/poh%C3%A1dky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908585" cy="5241430"/>
          </a:xfrm>
          <a:prstGeom prst="rect">
            <a:avLst/>
          </a:prstGeom>
          <a:noFill/>
        </p:spPr>
      </p:pic>
      <p:pic>
        <p:nvPicPr>
          <p:cNvPr id="22532" name="Picture 4" descr="http://www.kacur.cz/data/USR_001_OBRAZKY/28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0734"/>
            <a:ext cx="3911724" cy="52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1586</TotalTime>
  <Words>526</Words>
  <Application>Microsoft Office PowerPoint</Application>
  <PresentationFormat>Předvádění na obrazovce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Talent</vt:lpstr>
      <vt:lpstr>Božena Němcová </vt:lpstr>
      <vt:lpstr>Život:</vt:lpstr>
      <vt:lpstr>Portréty:</vt:lpstr>
      <vt:lpstr>Portréty:</vt:lpstr>
      <vt:lpstr>Díla:</vt:lpstr>
      <vt:lpstr>Babička</vt:lpstr>
      <vt:lpstr>Babička</vt:lpstr>
      <vt:lpstr>Pohádky Boženy Němcové</vt:lpstr>
      <vt:lpstr>Pohádky Boženy Němcové</vt:lpstr>
      <vt:lpstr>Pohádky Boženy Němcové</vt:lpstr>
      <vt:lpstr>Božena Němcová / Maličkým</vt:lpstr>
      <vt:lpstr>Divá Bára</vt:lpstr>
      <vt:lpstr>Divá Bára</vt:lpstr>
      <vt:lpstr>Divá Bára - zfilmovaná</vt:lpstr>
      <vt:lpstr>Karla</vt:lpstr>
      <vt:lpstr>Karla</vt:lpstr>
      <vt:lpstr>Zajímavost:</vt:lpstr>
      <vt:lpstr>Zdroje:</vt:lpstr>
    </vt:vector>
  </TitlesOfParts>
  <Company>... a je to 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Božena Němcová </dc:title>
  <dc:creator>noname</dc:creator>
  <cp:lastModifiedBy>noname</cp:lastModifiedBy>
  <cp:revision>105</cp:revision>
  <dcterms:created xsi:type="dcterms:W3CDTF">2012-08-11T10:43:18Z</dcterms:created>
  <dcterms:modified xsi:type="dcterms:W3CDTF">2012-08-22T14:43:18Z</dcterms:modified>
</cp:coreProperties>
</file>