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7" r:id="rId8"/>
    <p:sldId id="266" r:id="rId9"/>
    <p:sldId id="264" r:id="rId10"/>
    <p:sldId id="265" r:id="rId11"/>
    <p:sldId id="262" r:id="rId12"/>
    <p:sldId id="269" r:id="rId13"/>
    <p:sldId id="268" r:id="rId14"/>
    <p:sldId id="261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DAEC69A-96F8-4826-939E-8B974B0CF048}" type="datetimeFigureOut">
              <a:rPr lang="cs-CZ" smtClean="0"/>
              <a:pPr/>
              <a:t>25.8.2012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0497F1A-DD5E-4935-8551-703B2C60F34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upraphon.cz/cs/katalog/databaze-titulu/detail-titulu/?idtitulu=3405" TargetMode="External"/><Relationship Id="rId13" Type="http://schemas.openxmlformats.org/officeDocument/2006/relationships/hyperlink" Target="http://www.zapnimozek.cz/ctenarskydenik/krakonosova-zahrada" TargetMode="External"/><Relationship Id="rId3" Type="http://schemas.openxmlformats.org/officeDocument/2006/relationships/hyperlink" Target="http://zpravodajstvi.olomouc.cz/view.php?uname=Nektere-svitky-platen-jsme-na-Josefovo-prani-hodili-do-reky-rika-zet-Josefa-Capka-11948" TargetMode="External"/><Relationship Id="rId7" Type="http://schemas.openxmlformats.org/officeDocument/2006/relationships/hyperlink" Target="http://www.levneknihkupectvi.cz/zbozi/mc-povidani-o-pejskovi-a-kocicce/" TargetMode="External"/><Relationship Id="rId12" Type="http://schemas.openxmlformats.org/officeDocument/2006/relationships/hyperlink" Target="http://www.czech-books.com/catalog/all/children039s_books/pov%C3%ADdejme_si_d%C4%9Bti_used" TargetMode="External"/><Relationship Id="rId17" Type="http://schemas.openxmlformats.org/officeDocument/2006/relationships/hyperlink" Target="http://cs.wikipedia.org/wiki/Josef_%C4%8Capek" TargetMode="External"/><Relationship Id="rId2" Type="http://schemas.openxmlformats.org/officeDocument/2006/relationships/hyperlink" Target="http://www.odaha.com/josef-capek" TargetMode="External"/><Relationship Id="rId16" Type="http://schemas.openxmlformats.org/officeDocument/2006/relationships/hyperlink" Target="http://www.pemic.cz/devatero-pohadek-a-jeste-jedna-od-josefa-capka-jako-privazek/d-332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nihy.abz.cz/prodej/povidani-o-pejskovi-a-kocicce" TargetMode="External"/><Relationship Id="rId11" Type="http://schemas.openxmlformats.org/officeDocument/2006/relationships/hyperlink" Target="http://www.kacur.cz/index.asp?menu=1123&amp;record=56840" TargetMode="External"/><Relationship Id="rId5" Type="http://schemas.openxmlformats.org/officeDocument/2006/relationships/hyperlink" Target="http://www.artbook.cz/antikvariat/default.asp?NumPerPage=50&amp;page=4&amp;kategorie=h&amp;searvalue=/jc/" TargetMode="External"/><Relationship Id="rId15" Type="http://schemas.openxmlformats.org/officeDocument/2006/relationships/hyperlink" Target="http://www.pamatniknarodnihopisemnictvi.cz/cs/aktualne-z-cinnosti-pnp-archiv.php" TargetMode="External"/><Relationship Id="rId10" Type="http://schemas.openxmlformats.org/officeDocument/2006/relationships/hyperlink" Target="http://www.artbook.cz/antikvariat/default.asp?NumPerPage=50&amp;page=3&amp;kategorie=h&amp;searvalue=%C4%8CAPEK" TargetMode="External"/><Relationship Id="rId4" Type="http://schemas.openxmlformats.org/officeDocument/2006/relationships/hyperlink" Target="http://www.kulturissimo.cz/index.php?josef-capek-vystava-narodni-knihovna&amp;detail=607" TargetMode="External"/><Relationship Id="rId9" Type="http://schemas.openxmlformats.org/officeDocument/2006/relationships/hyperlink" Target="http://www.artbook.cz/antikvariat/default.asp?NumPerPage=50&amp;page=3&amp;kategorie=h&amp;searvalue=capek" TargetMode="External"/><Relationship Id="rId14" Type="http://schemas.openxmlformats.org/officeDocument/2006/relationships/hyperlink" Target="http://www.online-knihy.cekuj.net/ads/karel-capek-krakonosova-zahrad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Administrator\Dokumenty\Verunka%20Berunka\&#353;ablony\05.%20Jak%20si%20pejsek%20s%20ko&#269;i&#269;kou%20d&#283;lali%20k%20sv&#225;tku%20dort.mp3" TargetMode="Externa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99792" y="0"/>
            <a:ext cx="6172200" cy="1390306"/>
          </a:xfrm>
        </p:spPr>
        <p:txBody>
          <a:bodyPr>
            <a:normAutofit/>
          </a:bodyPr>
          <a:lstStyle/>
          <a:p>
            <a:r>
              <a:rPr lang="cs-CZ" sz="5400" dirty="0" smtClean="0"/>
              <a:t>Josef Čapek</a:t>
            </a:r>
            <a:endParaRPr lang="cs-CZ" sz="5400" dirty="0"/>
          </a:p>
        </p:txBody>
      </p:sp>
      <p:pic>
        <p:nvPicPr>
          <p:cNvPr id="88066" name="Picture 2" descr="http://www.odaha.com/sites/default/files/josef-cape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2996952"/>
            <a:ext cx="2781325" cy="3683377"/>
          </a:xfrm>
          <a:prstGeom prst="rect">
            <a:avLst/>
          </a:prstGeom>
          <a:noFill/>
        </p:spPr>
      </p:pic>
      <p:pic>
        <p:nvPicPr>
          <p:cNvPr id="88072" name="Picture 8" descr="http://www.artbook.cz/images/Foto/b/295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563888" y="1340768"/>
            <a:ext cx="3448050" cy="1428750"/>
          </a:xfrm>
          <a:prstGeom prst="rect">
            <a:avLst/>
          </a:prstGeom>
          <a:solidFill>
            <a:schemeClr val="accent1">
              <a:lumMod val="40000"/>
              <a:lumOff val="60000"/>
              <a:alpha val="0"/>
            </a:schemeClr>
          </a:solidFill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dirty="0" smtClean="0"/>
              <a:t>Povídejme si děti</a:t>
            </a:r>
            <a:endParaRPr lang="cs-CZ" sz="4800" b="1" u="sng" dirty="0"/>
          </a:p>
        </p:txBody>
      </p:sp>
      <p:pic>
        <p:nvPicPr>
          <p:cNvPr id="2050" name="Picture 2" descr="http://www.czech-books.com/files/imagecache/product/files/povidejmeS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44824"/>
            <a:ext cx="2880320" cy="4234849"/>
          </a:xfrm>
          <a:prstGeom prst="rect">
            <a:avLst/>
          </a:prstGeom>
          <a:noFill/>
        </p:spPr>
      </p:pic>
      <p:pic>
        <p:nvPicPr>
          <p:cNvPr id="2052" name="Picture 4" descr="http://www.pemic.cz/fotocache/bigorig/http--d----l----l--img.pemic.cz--l--sortimg--l--001--l--3--l--6--l--0013690-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2762" y="1772816"/>
            <a:ext cx="3142684" cy="4379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/>
              <a:t>Společné díla s Karlem:</a:t>
            </a:r>
            <a:endParaRPr lang="cs-CZ" sz="48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755576" y="2564904"/>
            <a:ext cx="7499176" cy="2332856"/>
          </a:xfrm>
        </p:spPr>
        <p:txBody>
          <a:bodyPr/>
          <a:lstStyle/>
          <a:p>
            <a:r>
              <a:rPr lang="cs-CZ" i="1" dirty="0" smtClean="0"/>
              <a:t>Zářivé hlubiny</a:t>
            </a:r>
            <a:r>
              <a:rPr lang="cs-CZ" dirty="0" smtClean="0"/>
              <a:t>, sbírka povídek</a:t>
            </a:r>
          </a:p>
          <a:p>
            <a:r>
              <a:rPr lang="cs-CZ" i="1" dirty="0" smtClean="0"/>
              <a:t>Krakonošova zahrada</a:t>
            </a:r>
            <a:r>
              <a:rPr lang="cs-CZ" dirty="0" smtClean="0"/>
              <a:t>, sbírka povídek,</a:t>
            </a:r>
          </a:p>
          <a:p>
            <a:r>
              <a:rPr lang="cs-CZ" i="1" dirty="0" smtClean="0"/>
              <a:t>Devatero pohádek a ještě jedna od Josefa Čapka jako přívažek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u="sng" dirty="0" smtClean="0"/>
              <a:t>Krakonošova zahrada</a:t>
            </a:r>
            <a:endParaRPr lang="cs-CZ" sz="4800" b="1" u="sng" dirty="0"/>
          </a:p>
        </p:txBody>
      </p:sp>
      <p:pic>
        <p:nvPicPr>
          <p:cNvPr id="26626" name="Picture 2" descr="http://www.zapnimozek.cz/wp-content/uploads/krakonosova-zahrada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2952328" cy="4818201"/>
          </a:xfrm>
          <a:prstGeom prst="rect">
            <a:avLst/>
          </a:prstGeom>
          <a:noFill/>
        </p:spPr>
      </p:pic>
      <p:pic>
        <p:nvPicPr>
          <p:cNvPr id="26628" name="Picture 4" descr="http://t2.gstatic.com/images?q=tbn:ANd9GcTGBqwXRlOHEWOT4Xv6kdVB0NULpBjnfVvbY1P6Q_ANc4daxMXj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1916832"/>
            <a:ext cx="3077319" cy="4443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99176" cy="122899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/>
              <a:t>Zářivé hlubiny a Devatero pohádek</a:t>
            </a:r>
            <a:endParaRPr lang="cs-CZ" sz="4800" b="1" u="sng" dirty="0"/>
          </a:p>
        </p:txBody>
      </p:sp>
      <p:pic>
        <p:nvPicPr>
          <p:cNvPr id="27650" name="Picture 2" descr="http://www.pamatniknarodnihopisemnictvi.cz/galerie/aktualne/5/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72816"/>
            <a:ext cx="2852650" cy="4544567"/>
          </a:xfrm>
          <a:prstGeom prst="rect">
            <a:avLst/>
          </a:prstGeom>
          <a:noFill/>
        </p:spPr>
      </p:pic>
      <p:pic>
        <p:nvPicPr>
          <p:cNvPr id="27652" name="Picture 4" descr="http://www.pemic.cz/fotocache/bigorig/http--d----l----l--img.pemic.cz--l--sortimg--l--009--l--1--l--0--l--0091045-2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700808"/>
            <a:ext cx="3164741" cy="46679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u="sng" dirty="0" smtClean="0"/>
              <a:t>Zdroje:</a:t>
            </a:r>
            <a:endParaRPr lang="cs-CZ" sz="48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dirty="0" smtClean="0">
                <a:hlinkClick r:id="rId2"/>
              </a:rPr>
              <a:t>http://www.</a:t>
            </a:r>
            <a:r>
              <a:rPr lang="cs-CZ" dirty="0" err="1" smtClean="0">
                <a:hlinkClick r:id="rId2"/>
              </a:rPr>
              <a:t>odaha.com</a:t>
            </a:r>
            <a:r>
              <a:rPr lang="cs-CZ" dirty="0" smtClean="0">
                <a:hlinkClick r:id="rId2"/>
              </a:rPr>
              <a:t>/</a:t>
            </a:r>
            <a:r>
              <a:rPr lang="cs-CZ" dirty="0" err="1" smtClean="0">
                <a:hlinkClick r:id="rId2"/>
              </a:rPr>
              <a:t>josef</a:t>
            </a:r>
            <a:r>
              <a:rPr lang="cs-CZ" dirty="0" smtClean="0">
                <a:hlinkClick r:id="rId2"/>
              </a:rPr>
              <a:t>-</a:t>
            </a:r>
            <a:r>
              <a:rPr lang="cs-CZ" dirty="0" err="1" smtClean="0">
                <a:hlinkClick r:id="rId2"/>
              </a:rPr>
              <a:t>capek</a:t>
            </a:r>
            <a:endParaRPr lang="cs-CZ" dirty="0" smtClean="0"/>
          </a:p>
          <a:p>
            <a:r>
              <a:rPr lang="cs-CZ" dirty="0" smtClean="0">
                <a:hlinkClick r:id="rId3"/>
              </a:rPr>
              <a:t>http://zpravodajstvi.olomouc.cz/view.php?uname=Nektere-svitky-platen-jsme-na-Josefovo-prani-hodili-do-reky-rika-zet-Josefa-Capka-11948</a:t>
            </a:r>
            <a:endParaRPr lang="cs-CZ" dirty="0" smtClean="0"/>
          </a:p>
          <a:p>
            <a:r>
              <a:rPr lang="cs-CZ" dirty="0" smtClean="0">
                <a:hlinkClick r:id="rId4"/>
              </a:rPr>
              <a:t>http://www.</a:t>
            </a:r>
            <a:r>
              <a:rPr lang="cs-CZ" dirty="0" err="1" smtClean="0">
                <a:hlinkClick r:id="rId4"/>
              </a:rPr>
              <a:t>kulturissimo.cz</a:t>
            </a:r>
            <a:r>
              <a:rPr lang="cs-CZ" dirty="0" smtClean="0">
                <a:hlinkClick r:id="rId4"/>
              </a:rPr>
              <a:t>/index.</a:t>
            </a:r>
            <a:r>
              <a:rPr lang="cs-CZ" dirty="0" err="1" smtClean="0">
                <a:hlinkClick r:id="rId4"/>
              </a:rPr>
              <a:t>php</a:t>
            </a:r>
            <a:r>
              <a:rPr lang="cs-CZ" dirty="0" smtClean="0">
                <a:hlinkClick r:id="rId4"/>
              </a:rPr>
              <a:t>?</a:t>
            </a:r>
            <a:r>
              <a:rPr lang="cs-CZ" dirty="0" err="1" smtClean="0">
                <a:hlinkClick r:id="rId4"/>
              </a:rPr>
              <a:t>josef</a:t>
            </a:r>
            <a:r>
              <a:rPr lang="cs-CZ" dirty="0" smtClean="0">
                <a:hlinkClick r:id="rId4"/>
              </a:rPr>
              <a:t>-</a:t>
            </a:r>
            <a:r>
              <a:rPr lang="cs-CZ" dirty="0" err="1" smtClean="0">
                <a:hlinkClick r:id="rId4"/>
              </a:rPr>
              <a:t>capek</a:t>
            </a:r>
            <a:r>
              <a:rPr lang="cs-CZ" dirty="0" smtClean="0">
                <a:hlinkClick r:id="rId4"/>
              </a:rPr>
              <a:t>-</a:t>
            </a:r>
            <a:r>
              <a:rPr lang="cs-CZ" dirty="0" err="1" smtClean="0">
                <a:hlinkClick r:id="rId4"/>
              </a:rPr>
              <a:t>vystava</a:t>
            </a:r>
            <a:r>
              <a:rPr lang="cs-CZ" dirty="0" smtClean="0">
                <a:hlinkClick r:id="rId4"/>
              </a:rPr>
              <a:t>-</a:t>
            </a:r>
            <a:r>
              <a:rPr lang="cs-CZ" dirty="0" err="1" smtClean="0">
                <a:hlinkClick r:id="rId4"/>
              </a:rPr>
              <a:t>narodni</a:t>
            </a:r>
            <a:r>
              <a:rPr lang="cs-CZ" dirty="0" smtClean="0">
                <a:hlinkClick r:id="rId4"/>
              </a:rPr>
              <a:t>-knihovna&amp;detail=607</a:t>
            </a:r>
            <a:endParaRPr lang="cs-CZ" dirty="0" smtClean="0"/>
          </a:p>
          <a:p>
            <a:r>
              <a:rPr lang="cs-CZ" dirty="0" smtClean="0">
                <a:hlinkClick r:id="rId5"/>
              </a:rPr>
              <a:t>http://www.</a:t>
            </a:r>
            <a:r>
              <a:rPr lang="cs-CZ" dirty="0" err="1" smtClean="0">
                <a:hlinkClick r:id="rId5"/>
              </a:rPr>
              <a:t>artbook.cz</a:t>
            </a:r>
            <a:r>
              <a:rPr lang="cs-CZ" dirty="0" smtClean="0">
                <a:hlinkClick r:id="rId5"/>
              </a:rPr>
              <a:t>/</a:t>
            </a:r>
            <a:r>
              <a:rPr lang="cs-CZ" dirty="0" err="1" smtClean="0">
                <a:hlinkClick r:id="rId5"/>
              </a:rPr>
              <a:t>antikvariat</a:t>
            </a:r>
            <a:r>
              <a:rPr lang="cs-CZ" dirty="0" smtClean="0">
                <a:hlinkClick r:id="rId5"/>
              </a:rPr>
              <a:t>/default.</a:t>
            </a:r>
            <a:r>
              <a:rPr lang="cs-CZ" dirty="0" err="1" smtClean="0">
                <a:hlinkClick r:id="rId5"/>
              </a:rPr>
              <a:t>asp</a:t>
            </a:r>
            <a:r>
              <a:rPr lang="cs-CZ" dirty="0" smtClean="0">
                <a:hlinkClick r:id="rId5"/>
              </a:rPr>
              <a:t>?</a:t>
            </a:r>
            <a:r>
              <a:rPr lang="cs-CZ" dirty="0" err="1" smtClean="0">
                <a:hlinkClick r:id="rId5"/>
              </a:rPr>
              <a:t>NumPerPage</a:t>
            </a:r>
            <a:r>
              <a:rPr lang="cs-CZ" dirty="0" smtClean="0">
                <a:hlinkClick r:id="rId5"/>
              </a:rPr>
              <a:t>=50&amp;</a:t>
            </a:r>
            <a:r>
              <a:rPr lang="cs-CZ" dirty="0" err="1" smtClean="0">
                <a:hlinkClick r:id="rId5"/>
              </a:rPr>
              <a:t>page</a:t>
            </a:r>
            <a:r>
              <a:rPr lang="cs-CZ" dirty="0" smtClean="0">
                <a:hlinkClick r:id="rId5"/>
              </a:rPr>
              <a:t>=4&amp;kategorie=h&amp;</a:t>
            </a:r>
            <a:r>
              <a:rPr lang="cs-CZ" dirty="0" err="1" smtClean="0">
                <a:hlinkClick r:id="rId5"/>
              </a:rPr>
              <a:t>searvalue</a:t>
            </a:r>
            <a:r>
              <a:rPr lang="cs-CZ" dirty="0" smtClean="0">
                <a:hlinkClick r:id="rId5"/>
              </a:rPr>
              <a:t>=/</a:t>
            </a:r>
            <a:r>
              <a:rPr lang="cs-CZ" dirty="0" err="1" smtClean="0">
                <a:hlinkClick r:id="rId5"/>
              </a:rPr>
              <a:t>jc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  <a:p>
            <a:r>
              <a:rPr lang="cs-CZ" dirty="0" smtClean="0">
                <a:hlinkClick r:id="rId6"/>
              </a:rPr>
              <a:t>http://knihy.</a:t>
            </a:r>
            <a:r>
              <a:rPr lang="cs-CZ" dirty="0" err="1" smtClean="0">
                <a:hlinkClick r:id="rId6"/>
              </a:rPr>
              <a:t>abz.cz</a:t>
            </a:r>
            <a:r>
              <a:rPr lang="cs-CZ" dirty="0" smtClean="0">
                <a:hlinkClick r:id="rId6"/>
              </a:rPr>
              <a:t>/prodej/</a:t>
            </a:r>
            <a:r>
              <a:rPr lang="cs-CZ" dirty="0" err="1" smtClean="0">
                <a:hlinkClick r:id="rId6"/>
              </a:rPr>
              <a:t>povidani</a:t>
            </a:r>
            <a:r>
              <a:rPr lang="cs-CZ" dirty="0" smtClean="0">
                <a:hlinkClick r:id="rId6"/>
              </a:rPr>
              <a:t>-o-pejskovi-a-</a:t>
            </a:r>
            <a:r>
              <a:rPr lang="cs-CZ" dirty="0" err="1" smtClean="0">
                <a:hlinkClick r:id="rId6"/>
              </a:rPr>
              <a:t>kocicce</a:t>
            </a:r>
            <a:endParaRPr lang="cs-CZ" dirty="0" smtClean="0"/>
          </a:p>
          <a:p>
            <a:r>
              <a:rPr lang="cs-CZ" dirty="0" smtClean="0">
                <a:hlinkClick r:id="rId7"/>
              </a:rPr>
              <a:t>http://www.</a:t>
            </a:r>
            <a:r>
              <a:rPr lang="cs-CZ" dirty="0" err="1" smtClean="0">
                <a:hlinkClick r:id="rId7"/>
              </a:rPr>
              <a:t>levneknihkupectvi.cz</a:t>
            </a:r>
            <a:r>
              <a:rPr lang="cs-CZ" dirty="0" smtClean="0">
                <a:hlinkClick r:id="rId7"/>
              </a:rPr>
              <a:t>/</a:t>
            </a:r>
            <a:r>
              <a:rPr lang="cs-CZ" dirty="0" err="1" smtClean="0">
                <a:hlinkClick r:id="rId7"/>
              </a:rPr>
              <a:t>zbozi</a:t>
            </a:r>
            <a:r>
              <a:rPr lang="cs-CZ" dirty="0" smtClean="0">
                <a:hlinkClick r:id="rId7"/>
              </a:rPr>
              <a:t>/</a:t>
            </a:r>
            <a:r>
              <a:rPr lang="cs-CZ" dirty="0" err="1" smtClean="0">
                <a:hlinkClick r:id="rId7"/>
              </a:rPr>
              <a:t>mc</a:t>
            </a:r>
            <a:r>
              <a:rPr lang="cs-CZ" dirty="0" smtClean="0">
                <a:hlinkClick r:id="rId7"/>
              </a:rPr>
              <a:t>-</a:t>
            </a:r>
            <a:r>
              <a:rPr lang="cs-CZ" dirty="0" err="1" smtClean="0">
                <a:hlinkClick r:id="rId7"/>
              </a:rPr>
              <a:t>povidani</a:t>
            </a:r>
            <a:r>
              <a:rPr lang="cs-CZ" dirty="0" smtClean="0">
                <a:hlinkClick r:id="rId7"/>
              </a:rPr>
              <a:t>-o-pejskovi-a-</a:t>
            </a:r>
            <a:r>
              <a:rPr lang="cs-CZ" dirty="0" err="1" smtClean="0">
                <a:hlinkClick r:id="rId7"/>
              </a:rPr>
              <a:t>kocicce</a:t>
            </a:r>
            <a:r>
              <a:rPr lang="cs-CZ" dirty="0" smtClean="0">
                <a:hlinkClick r:id="rId7"/>
              </a:rPr>
              <a:t>/</a:t>
            </a:r>
            <a:endParaRPr lang="cs-CZ" dirty="0" smtClean="0"/>
          </a:p>
          <a:p>
            <a:r>
              <a:rPr lang="cs-CZ" dirty="0" smtClean="0">
                <a:hlinkClick r:id="rId8"/>
              </a:rPr>
              <a:t>http://www.supraphon.</a:t>
            </a:r>
            <a:r>
              <a:rPr lang="cs-CZ" dirty="0" err="1" smtClean="0">
                <a:hlinkClick r:id="rId8"/>
              </a:rPr>
              <a:t>cz</a:t>
            </a:r>
            <a:r>
              <a:rPr lang="cs-CZ" dirty="0" smtClean="0">
                <a:hlinkClick r:id="rId8"/>
              </a:rPr>
              <a:t>/</a:t>
            </a:r>
            <a:r>
              <a:rPr lang="cs-CZ" dirty="0" err="1" smtClean="0">
                <a:hlinkClick r:id="rId8"/>
              </a:rPr>
              <a:t>cs</a:t>
            </a:r>
            <a:r>
              <a:rPr lang="cs-CZ" dirty="0" smtClean="0">
                <a:hlinkClick r:id="rId8"/>
              </a:rPr>
              <a:t>/katalog/</a:t>
            </a:r>
            <a:r>
              <a:rPr lang="cs-CZ" dirty="0" err="1" smtClean="0">
                <a:hlinkClick r:id="rId8"/>
              </a:rPr>
              <a:t>databaze</a:t>
            </a:r>
            <a:r>
              <a:rPr lang="cs-CZ" dirty="0" smtClean="0">
                <a:hlinkClick r:id="rId8"/>
              </a:rPr>
              <a:t>-titulu/detail-titulu/?</a:t>
            </a:r>
            <a:r>
              <a:rPr lang="cs-CZ" dirty="0" err="1" smtClean="0">
                <a:hlinkClick r:id="rId8"/>
              </a:rPr>
              <a:t>idtitulu</a:t>
            </a:r>
            <a:r>
              <a:rPr lang="cs-CZ" dirty="0" smtClean="0">
                <a:hlinkClick r:id="rId8"/>
              </a:rPr>
              <a:t>=3405</a:t>
            </a:r>
            <a:endParaRPr lang="cs-CZ" dirty="0" smtClean="0"/>
          </a:p>
          <a:p>
            <a:r>
              <a:rPr lang="cs-CZ" dirty="0" smtClean="0">
                <a:hlinkClick r:id="rId9"/>
              </a:rPr>
              <a:t>http://www.</a:t>
            </a:r>
            <a:r>
              <a:rPr lang="cs-CZ" dirty="0" err="1" smtClean="0">
                <a:hlinkClick r:id="rId9"/>
              </a:rPr>
              <a:t>artbook.cz</a:t>
            </a:r>
            <a:r>
              <a:rPr lang="cs-CZ" dirty="0" smtClean="0">
                <a:hlinkClick r:id="rId9"/>
              </a:rPr>
              <a:t>/</a:t>
            </a:r>
            <a:r>
              <a:rPr lang="cs-CZ" dirty="0" err="1" smtClean="0">
                <a:hlinkClick r:id="rId9"/>
              </a:rPr>
              <a:t>antikvariat</a:t>
            </a:r>
            <a:r>
              <a:rPr lang="cs-CZ" dirty="0" smtClean="0">
                <a:hlinkClick r:id="rId9"/>
              </a:rPr>
              <a:t>/default.</a:t>
            </a:r>
            <a:r>
              <a:rPr lang="cs-CZ" dirty="0" err="1" smtClean="0">
                <a:hlinkClick r:id="rId9"/>
              </a:rPr>
              <a:t>asp</a:t>
            </a:r>
            <a:r>
              <a:rPr lang="cs-CZ" dirty="0" smtClean="0">
                <a:hlinkClick r:id="rId9"/>
              </a:rPr>
              <a:t>?</a:t>
            </a:r>
            <a:r>
              <a:rPr lang="cs-CZ" dirty="0" err="1" smtClean="0">
                <a:hlinkClick r:id="rId9"/>
              </a:rPr>
              <a:t>NumPerPage</a:t>
            </a:r>
            <a:r>
              <a:rPr lang="cs-CZ" dirty="0" smtClean="0">
                <a:hlinkClick r:id="rId9"/>
              </a:rPr>
              <a:t>=50&amp;</a:t>
            </a:r>
            <a:r>
              <a:rPr lang="cs-CZ" dirty="0" err="1" smtClean="0">
                <a:hlinkClick r:id="rId9"/>
              </a:rPr>
              <a:t>page</a:t>
            </a:r>
            <a:r>
              <a:rPr lang="cs-CZ" dirty="0" smtClean="0">
                <a:hlinkClick r:id="rId9"/>
              </a:rPr>
              <a:t>=3&amp;kategorie=h&amp;</a:t>
            </a:r>
            <a:r>
              <a:rPr lang="cs-CZ" dirty="0" err="1" smtClean="0">
                <a:hlinkClick r:id="rId9"/>
              </a:rPr>
              <a:t>searvalue</a:t>
            </a:r>
            <a:r>
              <a:rPr lang="cs-CZ" dirty="0" smtClean="0">
                <a:hlinkClick r:id="rId9"/>
              </a:rPr>
              <a:t>=</a:t>
            </a:r>
            <a:r>
              <a:rPr lang="cs-CZ" dirty="0" err="1" smtClean="0">
                <a:hlinkClick r:id="rId9"/>
              </a:rPr>
              <a:t>capek</a:t>
            </a:r>
            <a:r>
              <a:rPr lang="cs-CZ" dirty="0" smtClean="0"/>
              <a:t>,</a:t>
            </a:r>
          </a:p>
          <a:p>
            <a:r>
              <a:rPr lang="cs-CZ" dirty="0" smtClean="0">
                <a:hlinkClick r:id="rId10"/>
              </a:rPr>
              <a:t>http://www.</a:t>
            </a:r>
            <a:r>
              <a:rPr lang="cs-CZ" dirty="0" err="1" smtClean="0">
                <a:hlinkClick r:id="rId10"/>
              </a:rPr>
              <a:t>artbook.cz</a:t>
            </a:r>
            <a:r>
              <a:rPr lang="cs-CZ" dirty="0" smtClean="0">
                <a:hlinkClick r:id="rId10"/>
              </a:rPr>
              <a:t>/</a:t>
            </a:r>
            <a:r>
              <a:rPr lang="cs-CZ" dirty="0" err="1" smtClean="0">
                <a:hlinkClick r:id="rId10"/>
              </a:rPr>
              <a:t>antikvariat</a:t>
            </a:r>
            <a:r>
              <a:rPr lang="cs-CZ" dirty="0" smtClean="0">
                <a:hlinkClick r:id="rId10"/>
              </a:rPr>
              <a:t>/default.</a:t>
            </a:r>
            <a:r>
              <a:rPr lang="cs-CZ" dirty="0" err="1" smtClean="0">
                <a:hlinkClick r:id="rId10"/>
              </a:rPr>
              <a:t>asp</a:t>
            </a:r>
            <a:r>
              <a:rPr lang="cs-CZ" dirty="0" smtClean="0">
                <a:hlinkClick r:id="rId10"/>
              </a:rPr>
              <a:t>?</a:t>
            </a:r>
            <a:r>
              <a:rPr lang="cs-CZ" dirty="0" err="1" smtClean="0">
                <a:hlinkClick r:id="rId10"/>
              </a:rPr>
              <a:t>NumPerPage</a:t>
            </a:r>
            <a:r>
              <a:rPr lang="cs-CZ" dirty="0" smtClean="0">
                <a:hlinkClick r:id="rId10"/>
              </a:rPr>
              <a:t>=50&amp;</a:t>
            </a:r>
            <a:r>
              <a:rPr lang="cs-CZ" dirty="0" err="1" smtClean="0">
                <a:hlinkClick r:id="rId10"/>
              </a:rPr>
              <a:t>page</a:t>
            </a:r>
            <a:r>
              <a:rPr lang="cs-CZ" dirty="0" smtClean="0">
                <a:hlinkClick r:id="rId10"/>
              </a:rPr>
              <a:t>=3&amp;kategorie=h&amp;</a:t>
            </a:r>
            <a:r>
              <a:rPr lang="cs-CZ" dirty="0" err="1" smtClean="0">
                <a:hlinkClick r:id="rId10"/>
              </a:rPr>
              <a:t>searvalue</a:t>
            </a:r>
            <a:r>
              <a:rPr lang="cs-CZ" dirty="0" smtClean="0">
                <a:hlinkClick r:id="rId10"/>
              </a:rPr>
              <a:t>=%C4%8CAPEK</a:t>
            </a:r>
            <a:endParaRPr lang="cs-CZ" dirty="0" smtClean="0"/>
          </a:p>
          <a:p>
            <a:r>
              <a:rPr lang="cs-CZ" dirty="0" smtClean="0">
                <a:hlinkClick r:id="rId11"/>
              </a:rPr>
              <a:t>http://www.</a:t>
            </a:r>
            <a:r>
              <a:rPr lang="cs-CZ" dirty="0" err="1" smtClean="0">
                <a:hlinkClick r:id="rId11"/>
              </a:rPr>
              <a:t>kacur.cz</a:t>
            </a:r>
            <a:r>
              <a:rPr lang="cs-CZ" dirty="0" smtClean="0">
                <a:hlinkClick r:id="rId11"/>
              </a:rPr>
              <a:t>/index.</a:t>
            </a:r>
            <a:r>
              <a:rPr lang="cs-CZ" dirty="0" err="1" smtClean="0">
                <a:hlinkClick r:id="rId11"/>
              </a:rPr>
              <a:t>asp</a:t>
            </a:r>
            <a:r>
              <a:rPr lang="cs-CZ" dirty="0" smtClean="0">
                <a:hlinkClick r:id="rId11"/>
              </a:rPr>
              <a:t>?menu=1123&amp;</a:t>
            </a:r>
            <a:r>
              <a:rPr lang="cs-CZ" dirty="0" err="1" smtClean="0">
                <a:hlinkClick r:id="rId11"/>
              </a:rPr>
              <a:t>record</a:t>
            </a:r>
            <a:r>
              <a:rPr lang="cs-CZ" dirty="0" smtClean="0">
                <a:hlinkClick r:id="rId11"/>
              </a:rPr>
              <a:t>=56840</a:t>
            </a:r>
            <a:endParaRPr lang="cs-CZ" dirty="0" smtClean="0"/>
          </a:p>
          <a:p>
            <a:r>
              <a:rPr lang="cs-CZ" dirty="0" smtClean="0">
                <a:hlinkClick r:id="rId12"/>
              </a:rPr>
              <a:t>http://www.</a:t>
            </a:r>
            <a:r>
              <a:rPr lang="cs-CZ" dirty="0" err="1" smtClean="0">
                <a:hlinkClick r:id="rId12"/>
              </a:rPr>
              <a:t>czech</a:t>
            </a:r>
            <a:r>
              <a:rPr lang="cs-CZ" dirty="0" smtClean="0">
                <a:hlinkClick r:id="rId12"/>
              </a:rPr>
              <a:t>-</a:t>
            </a:r>
            <a:r>
              <a:rPr lang="cs-CZ" dirty="0" err="1" smtClean="0">
                <a:hlinkClick r:id="rId12"/>
              </a:rPr>
              <a:t>books.com</a:t>
            </a:r>
            <a:r>
              <a:rPr lang="cs-CZ" dirty="0" smtClean="0">
                <a:hlinkClick r:id="rId12"/>
              </a:rPr>
              <a:t>/</a:t>
            </a:r>
            <a:r>
              <a:rPr lang="cs-CZ" dirty="0" err="1" smtClean="0">
                <a:hlinkClick r:id="rId12"/>
              </a:rPr>
              <a:t>catalog</a:t>
            </a:r>
            <a:r>
              <a:rPr lang="cs-CZ" dirty="0" smtClean="0">
                <a:hlinkClick r:id="rId12"/>
              </a:rPr>
              <a:t>/</a:t>
            </a:r>
            <a:r>
              <a:rPr lang="cs-CZ" dirty="0" err="1" smtClean="0">
                <a:hlinkClick r:id="rId12"/>
              </a:rPr>
              <a:t>all</a:t>
            </a:r>
            <a:r>
              <a:rPr lang="cs-CZ" dirty="0" smtClean="0">
                <a:hlinkClick r:id="rId12"/>
              </a:rPr>
              <a:t>/children039s_</a:t>
            </a:r>
            <a:r>
              <a:rPr lang="cs-CZ" dirty="0" err="1" smtClean="0">
                <a:hlinkClick r:id="rId12"/>
              </a:rPr>
              <a:t>books</a:t>
            </a:r>
            <a:r>
              <a:rPr lang="cs-CZ" dirty="0" smtClean="0">
                <a:hlinkClick r:id="rId12"/>
              </a:rPr>
              <a:t>/</a:t>
            </a:r>
            <a:r>
              <a:rPr lang="cs-CZ" dirty="0" err="1" smtClean="0">
                <a:hlinkClick r:id="rId12"/>
              </a:rPr>
              <a:t>pov</a:t>
            </a:r>
            <a:r>
              <a:rPr lang="cs-CZ" dirty="0" smtClean="0">
                <a:hlinkClick r:id="rId12"/>
              </a:rPr>
              <a:t>%C3%</a:t>
            </a:r>
            <a:r>
              <a:rPr lang="cs-CZ" dirty="0" err="1" smtClean="0">
                <a:hlinkClick r:id="rId12"/>
              </a:rPr>
              <a:t>ADdejme</a:t>
            </a:r>
            <a:r>
              <a:rPr lang="cs-CZ" dirty="0" smtClean="0">
                <a:hlinkClick r:id="rId12"/>
              </a:rPr>
              <a:t>_si_d%C4%9Bti_</a:t>
            </a:r>
            <a:r>
              <a:rPr lang="cs-CZ" dirty="0" err="1" smtClean="0">
                <a:hlinkClick r:id="rId12"/>
              </a:rPr>
              <a:t>used</a:t>
            </a:r>
            <a:endParaRPr lang="cs-CZ" dirty="0" smtClean="0"/>
          </a:p>
          <a:p>
            <a:r>
              <a:rPr lang="cs-CZ" dirty="0" smtClean="0">
                <a:hlinkClick r:id="rId13"/>
              </a:rPr>
              <a:t>http://www.</a:t>
            </a:r>
            <a:r>
              <a:rPr lang="cs-CZ" dirty="0" err="1" smtClean="0">
                <a:hlinkClick r:id="rId13"/>
              </a:rPr>
              <a:t>zapnimozek.cz</a:t>
            </a:r>
            <a:r>
              <a:rPr lang="cs-CZ" dirty="0" smtClean="0">
                <a:hlinkClick r:id="rId13"/>
              </a:rPr>
              <a:t>/</a:t>
            </a:r>
            <a:r>
              <a:rPr lang="cs-CZ" dirty="0" err="1" smtClean="0">
                <a:hlinkClick r:id="rId13"/>
              </a:rPr>
              <a:t>ctenarskydenik</a:t>
            </a:r>
            <a:r>
              <a:rPr lang="cs-CZ" dirty="0" smtClean="0">
                <a:hlinkClick r:id="rId13"/>
              </a:rPr>
              <a:t>/</a:t>
            </a:r>
            <a:r>
              <a:rPr lang="cs-CZ" dirty="0" err="1" smtClean="0">
                <a:hlinkClick r:id="rId13"/>
              </a:rPr>
              <a:t>krakonosova</a:t>
            </a:r>
            <a:r>
              <a:rPr lang="cs-CZ" dirty="0" smtClean="0">
                <a:hlinkClick r:id="rId13"/>
              </a:rPr>
              <a:t>-zahrada</a:t>
            </a:r>
            <a:endParaRPr lang="cs-CZ" dirty="0" smtClean="0"/>
          </a:p>
          <a:p>
            <a:r>
              <a:rPr lang="cs-CZ" dirty="0" smtClean="0">
                <a:hlinkClick r:id="rId14"/>
              </a:rPr>
              <a:t>http://www.online-knihy.</a:t>
            </a:r>
            <a:r>
              <a:rPr lang="cs-CZ" dirty="0" err="1" smtClean="0">
                <a:hlinkClick r:id="rId14"/>
              </a:rPr>
              <a:t>cekuj.net</a:t>
            </a:r>
            <a:r>
              <a:rPr lang="cs-CZ" dirty="0" smtClean="0">
                <a:hlinkClick r:id="rId14"/>
              </a:rPr>
              <a:t>/</a:t>
            </a:r>
            <a:r>
              <a:rPr lang="cs-CZ" dirty="0" err="1" smtClean="0">
                <a:hlinkClick r:id="rId14"/>
              </a:rPr>
              <a:t>ads</a:t>
            </a:r>
            <a:r>
              <a:rPr lang="cs-CZ" dirty="0" smtClean="0">
                <a:hlinkClick r:id="rId14"/>
              </a:rPr>
              <a:t>/</a:t>
            </a:r>
            <a:r>
              <a:rPr lang="cs-CZ" dirty="0" err="1" smtClean="0">
                <a:hlinkClick r:id="rId14"/>
              </a:rPr>
              <a:t>karel</a:t>
            </a:r>
            <a:r>
              <a:rPr lang="cs-CZ" dirty="0" smtClean="0">
                <a:hlinkClick r:id="rId14"/>
              </a:rPr>
              <a:t>-</a:t>
            </a:r>
            <a:r>
              <a:rPr lang="cs-CZ" dirty="0" err="1" smtClean="0">
                <a:hlinkClick r:id="rId14"/>
              </a:rPr>
              <a:t>capek</a:t>
            </a:r>
            <a:r>
              <a:rPr lang="cs-CZ" dirty="0" smtClean="0">
                <a:hlinkClick r:id="rId14"/>
              </a:rPr>
              <a:t>-</a:t>
            </a:r>
            <a:r>
              <a:rPr lang="cs-CZ" dirty="0" err="1" smtClean="0">
                <a:hlinkClick r:id="rId14"/>
              </a:rPr>
              <a:t>krakonosova</a:t>
            </a:r>
            <a:r>
              <a:rPr lang="cs-CZ" dirty="0" smtClean="0">
                <a:hlinkClick r:id="rId14"/>
              </a:rPr>
              <a:t>-zahrada/</a:t>
            </a:r>
            <a:endParaRPr lang="cs-CZ" dirty="0" smtClean="0"/>
          </a:p>
          <a:p>
            <a:r>
              <a:rPr lang="cs-CZ" dirty="0" smtClean="0">
                <a:hlinkClick r:id="rId15"/>
              </a:rPr>
              <a:t>http://www.</a:t>
            </a:r>
            <a:r>
              <a:rPr lang="cs-CZ" dirty="0" err="1" smtClean="0">
                <a:hlinkClick r:id="rId15"/>
              </a:rPr>
              <a:t>pamatniknarodnihopisemnictvi.cz</a:t>
            </a:r>
            <a:r>
              <a:rPr lang="cs-CZ" dirty="0" smtClean="0">
                <a:hlinkClick r:id="rId15"/>
              </a:rPr>
              <a:t>/</a:t>
            </a:r>
            <a:r>
              <a:rPr lang="cs-CZ" dirty="0" err="1" smtClean="0">
                <a:hlinkClick r:id="rId15"/>
              </a:rPr>
              <a:t>cs</a:t>
            </a:r>
            <a:r>
              <a:rPr lang="cs-CZ" dirty="0" smtClean="0">
                <a:hlinkClick r:id="rId15"/>
              </a:rPr>
              <a:t>/</a:t>
            </a:r>
            <a:r>
              <a:rPr lang="cs-CZ" dirty="0" err="1" smtClean="0">
                <a:hlinkClick r:id="rId15"/>
              </a:rPr>
              <a:t>aktualne</a:t>
            </a:r>
            <a:r>
              <a:rPr lang="cs-CZ" dirty="0" smtClean="0">
                <a:hlinkClick r:id="rId15"/>
              </a:rPr>
              <a:t>-z-</a:t>
            </a:r>
            <a:r>
              <a:rPr lang="cs-CZ" dirty="0" err="1" smtClean="0">
                <a:hlinkClick r:id="rId15"/>
              </a:rPr>
              <a:t>cinnosti</a:t>
            </a:r>
            <a:r>
              <a:rPr lang="cs-CZ" dirty="0" smtClean="0">
                <a:hlinkClick r:id="rId15"/>
              </a:rPr>
              <a:t>-</a:t>
            </a:r>
            <a:r>
              <a:rPr lang="cs-CZ" dirty="0" err="1" smtClean="0">
                <a:hlinkClick r:id="rId15"/>
              </a:rPr>
              <a:t>pnp</a:t>
            </a:r>
            <a:r>
              <a:rPr lang="cs-CZ" dirty="0" smtClean="0">
                <a:hlinkClick r:id="rId15"/>
              </a:rPr>
              <a:t>-archiv.</a:t>
            </a:r>
            <a:r>
              <a:rPr lang="cs-CZ" dirty="0" err="1" smtClean="0">
                <a:hlinkClick r:id="rId15"/>
              </a:rPr>
              <a:t>php</a:t>
            </a:r>
            <a:endParaRPr lang="cs-CZ" dirty="0" smtClean="0"/>
          </a:p>
          <a:p>
            <a:r>
              <a:rPr lang="cs-CZ" dirty="0" smtClean="0">
                <a:hlinkClick r:id="rId16"/>
              </a:rPr>
              <a:t>http://www.</a:t>
            </a:r>
            <a:r>
              <a:rPr lang="cs-CZ" dirty="0" err="1" smtClean="0">
                <a:hlinkClick r:id="rId16"/>
              </a:rPr>
              <a:t>pemic.cz</a:t>
            </a:r>
            <a:r>
              <a:rPr lang="cs-CZ" dirty="0" smtClean="0">
                <a:hlinkClick r:id="rId16"/>
              </a:rPr>
              <a:t>/devatero-</a:t>
            </a:r>
            <a:r>
              <a:rPr lang="cs-CZ" dirty="0" err="1" smtClean="0">
                <a:hlinkClick r:id="rId16"/>
              </a:rPr>
              <a:t>pohadek</a:t>
            </a:r>
            <a:r>
              <a:rPr lang="cs-CZ" dirty="0" smtClean="0">
                <a:hlinkClick r:id="rId16"/>
              </a:rPr>
              <a:t>-a-</a:t>
            </a:r>
            <a:r>
              <a:rPr lang="cs-CZ" dirty="0" err="1" smtClean="0">
                <a:hlinkClick r:id="rId16"/>
              </a:rPr>
              <a:t>jeste</a:t>
            </a:r>
            <a:r>
              <a:rPr lang="cs-CZ" dirty="0" smtClean="0">
                <a:hlinkClick r:id="rId16"/>
              </a:rPr>
              <a:t>-jedna-od-</a:t>
            </a:r>
            <a:r>
              <a:rPr lang="cs-CZ" dirty="0" err="1" smtClean="0">
                <a:hlinkClick r:id="rId16"/>
              </a:rPr>
              <a:t>josefa</a:t>
            </a:r>
            <a:r>
              <a:rPr lang="cs-CZ" dirty="0" smtClean="0">
                <a:hlinkClick r:id="rId16"/>
              </a:rPr>
              <a:t>-</a:t>
            </a:r>
            <a:r>
              <a:rPr lang="cs-CZ" dirty="0" err="1" smtClean="0">
                <a:hlinkClick r:id="rId16"/>
              </a:rPr>
              <a:t>capka</a:t>
            </a:r>
            <a:r>
              <a:rPr lang="cs-CZ" dirty="0" smtClean="0">
                <a:hlinkClick r:id="rId16"/>
              </a:rPr>
              <a:t>-jako-</a:t>
            </a:r>
            <a:r>
              <a:rPr lang="cs-CZ" dirty="0" err="1" smtClean="0">
                <a:hlinkClick r:id="rId16"/>
              </a:rPr>
              <a:t>privazek</a:t>
            </a:r>
            <a:r>
              <a:rPr lang="cs-CZ" dirty="0" smtClean="0">
                <a:hlinkClick r:id="rId16"/>
              </a:rPr>
              <a:t>/d-332/</a:t>
            </a:r>
            <a:endParaRPr lang="cs-CZ" dirty="0" smtClean="0"/>
          </a:p>
          <a:p>
            <a:r>
              <a:rPr lang="cs-CZ" dirty="0" smtClean="0">
                <a:hlinkClick r:id="rId17"/>
              </a:rPr>
              <a:t>http://cs.wikipedia.org/wiki/Josef_%</a:t>
            </a:r>
            <a:r>
              <a:rPr lang="cs-CZ" dirty="0" smtClean="0">
                <a:hlinkClick r:id="rId17"/>
              </a:rPr>
              <a:t>C4%8Capek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u="sng" dirty="0" smtClean="0"/>
              <a:t>Život:</a:t>
            </a:r>
            <a:endParaRPr lang="cs-CZ" sz="48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23528" y="1844824"/>
            <a:ext cx="8064896" cy="4536504"/>
          </a:xfrm>
        </p:spPr>
        <p:txBody>
          <a:bodyPr>
            <a:normAutofit/>
          </a:bodyPr>
          <a:lstStyle/>
          <a:p>
            <a:r>
              <a:rPr lang="cs-CZ" dirty="0" smtClean="0"/>
              <a:t>* 23. března 1887    </a:t>
            </a:r>
            <a:r>
              <a:rPr lang="cs-CZ" dirty="0" smtClean="0">
                <a:latin typeface="Lucida Sans Unicode"/>
                <a:cs typeface="Lucida Sans Unicode"/>
              </a:rPr>
              <a:t>ϯ </a:t>
            </a:r>
            <a:r>
              <a:rPr lang="cs-CZ" dirty="0" smtClean="0"/>
              <a:t>mezi 13. a 15. dubnem 1945 </a:t>
            </a:r>
          </a:p>
          <a:p>
            <a:r>
              <a:rPr lang="cs-CZ" dirty="0" smtClean="0"/>
              <a:t>umřel v koncentračním táboře </a:t>
            </a:r>
            <a:r>
              <a:rPr lang="cs-CZ" dirty="0" err="1" smtClean="0"/>
              <a:t>Bergen</a:t>
            </a:r>
            <a:r>
              <a:rPr lang="cs-CZ" dirty="0" smtClean="0"/>
              <a:t>-</a:t>
            </a:r>
            <a:r>
              <a:rPr lang="cs-CZ" dirty="0" err="1" smtClean="0"/>
              <a:t>Belsen</a:t>
            </a:r>
            <a:r>
              <a:rPr lang="cs-CZ" dirty="0" smtClean="0"/>
              <a:t> </a:t>
            </a:r>
          </a:p>
          <a:p>
            <a:r>
              <a:rPr lang="cs-CZ" dirty="0" smtClean="0"/>
              <a:t>byl český malíř, spisovatel, fotograf, grafik a knižní ilustrátor, autor slova „robot“</a:t>
            </a:r>
          </a:p>
          <a:p>
            <a:r>
              <a:rPr lang="cs-CZ" dirty="0" smtClean="0"/>
              <a:t>vystudoval na Uměleckoprůmyslové škole</a:t>
            </a:r>
          </a:p>
          <a:p>
            <a:r>
              <a:rPr lang="cs-CZ" dirty="0" smtClean="0"/>
              <a:t>spolupracoval s bratrem Karlem</a:t>
            </a:r>
          </a:p>
          <a:p>
            <a:r>
              <a:rPr lang="cs-CZ" dirty="0" smtClean="0"/>
              <a:t>jako jevištní výtvarník spolupracoval s divadly jako např. s Národním divadlem v Praze nebo Městským divadlem na Vinohradech</a:t>
            </a:r>
          </a:p>
          <a:p>
            <a:r>
              <a:rPr lang="cs-CZ" dirty="0" smtClean="0"/>
              <a:t>měl dceru Alenu, která ho inspirovala v dětské tvorbě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u="sng" dirty="0" smtClean="0"/>
              <a:t>Portréty:</a:t>
            </a:r>
            <a:endParaRPr lang="cs-CZ" sz="4800" b="1" u="sng" dirty="0"/>
          </a:p>
        </p:txBody>
      </p:sp>
      <p:pic>
        <p:nvPicPr>
          <p:cNvPr id="92164" name="Picture 4" descr="http://zpravodajstvi.olomouc.cz/images/clanky/11948_1_08071318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3559578" cy="4746104"/>
          </a:xfrm>
          <a:prstGeom prst="rect">
            <a:avLst/>
          </a:prstGeom>
          <a:noFill/>
        </p:spPr>
      </p:pic>
      <p:pic>
        <p:nvPicPr>
          <p:cNvPr id="92166" name="Picture 6" descr="http://www.kulturissimo.cz/useruploads/images/redakce/2012/23/josef_capek_fotil_karel_ca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700808"/>
            <a:ext cx="3333750" cy="4772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704856" cy="1138138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/>
              <a:t>S bratrem Karlem Čapkem:</a:t>
            </a:r>
            <a:endParaRPr lang="cs-CZ" sz="4800" b="1" u="sng" dirty="0"/>
          </a:p>
        </p:txBody>
      </p:sp>
      <p:pic>
        <p:nvPicPr>
          <p:cNvPr id="91138" name="Picture 2" descr="Brat&amp;rcaron;i &amp;Ccaron;apkové, zdroj: NK &amp;Ccaron;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501008"/>
            <a:ext cx="4286250" cy="3028950"/>
          </a:xfrm>
          <a:prstGeom prst="rect">
            <a:avLst/>
          </a:prstGeom>
          <a:noFill/>
        </p:spPr>
      </p:pic>
      <p:pic>
        <p:nvPicPr>
          <p:cNvPr id="91140" name="Picture 4" descr="Soubor:Karel Josef Capkovi radi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628800"/>
            <a:ext cx="3923928" cy="30655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u="sng" dirty="0" smtClean="0"/>
              <a:t>Díla:</a:t>
            </a:r>
            <a:endParaRPr lang="cs-CZ" sz="48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2420888"/>
            <a:ext cx="7499176" cy="2476872"/>
          </a:xfrm>
        </p:spPr>
        <p:txBody>
          <a:bodyPr/>
          <a:lstStyle/>
          <a:p>
            <a:r>
              <a:rPr lang="cs-CZ" dirty="0" smtClean="0"/>
              <a:t>Povídání o pejskovi a kočičce</a:t>
            </a:r>
          </a:p>
          <a:p>
            <a:r>
              <a:rPr lang="cs-CZ" dirty="0" smtClean="0"/>
              <a:t>Dobře to dopadlo aneb Tlustý pradědeček, lupiči a detektivové</a:t>
            </a:r>
          </a:p>
          <a:p>
            <a:r>
              <a:rPr lang="cs-CZ" dirty="0" smtClean="0"/>
              <a:t>Povídejme si děti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/>
              <a:t>Povídání o pejskovi a kočičce</a:t>
            </a:r>
            <a:endParaRPr lang="cs-CZ" sz="4800" b="1" u="sng" dirty="0"/>
          </a:p>
        </p:txBody>
      </p:sp>
      <p:pic>
        <p:nvPicPr>
          <p:cNvPr id="6146" name="Picture 2" descr="http://knihy.abz.cz/imgs/products/img_214458_or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3454921" cy="4983781"/>
          </a:xfrm>
          <a:prstGeom prst="rect">
            <a:avLst/>
          </a:prstGeom>
          <a:noFill/>
        </p:spPr>
      </p:pic>
      <p:pic>
        <p:nvPicPr>
          <p:cNvPr id="6148" name="Picture 4" descr="http://www.levneknihkupectvi.cz/images/products/796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628800"/>
            <a:ext cx="3048000" cy="49434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b="1" u="sng" dirty="0" smtClean="0"/>
              <a:t>Povídání o pejskovi a kočičce</a:t>
            </a:r>
            <a:endParaRPr lang="cs-CZ" sz="48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283968" y="1988840"/>
            <a:ext cx="3744416" cy="3744416"/>
          </a:xfrm>
        </p:spPr>
        <p:txBody>
          <a:bodyPr/>
          <a:lstStyle/>
          <a:p>
            <a:r>
              <a:rPr lang="cs-CZ" dirty="0" smtClean="0"/>
              <a:t>povídky o pejskovi a kočičce napsal i nakreslil Josef Čapek</a:t>
            </a:r>
          </a:p>
          <a:p>
            <a:r>
              <a:rPr lang="cs-CZ" dirty="0" smtClean="0"/>
              <a:t>tohle dílo převyprávěl Karel </a:t>
            </a:r>
            <a:r>
              <a:rPr lang="cs-CZ" dirty="0" err="1" smtClean="0"/>
              <a:t>Höger</a:t>
            </a:r>
            <a:endParaRPr lang="cs-CZ" dirty="0" smtClean="0"/>
          </a:p>
          <a:p>
            <a:r>
              <a:rPr lang="cs-CZ" dirty="0" smtClean="0"/>
              <a:t>Ukázka povídky </a:t>
            </a:r>
            <a:r>
              <a:rPr lang="cs-CZ" u="sng" dirty="0" smtClean="0"/>
              <a:t>Jak si pejsek s kočičkou dělali k svátku dort</a:t>
            </a:r>
            <a:endParaRPr lang="cs-CZ" u="sng" dirty="0"/>
          </a:p>
        </p:txBody>
      </p:sp>
      <p:pic>
        <p:nvPicPr>
          <p:cNvPr id="1026" name="Picture 2" descr="http://www.supraphon.cz/%21img_katalog/710198_2_x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44824"/>
            <a:ext cx="3649588" cy="3649588"/>
          </a:xfrm>
          <a:prstGeom prst="rect">
            <a:avLst/>
          </a:prstGeom>
          <a:noFill/>
        </p:spPr>
      </p:pic>
      <p:pic>
        <p:nvPicPr>
          <p:cNvPr id="9" name="05. Jak si pejsek s kočičkou dělali k svátku dor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6300192" y="580526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474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7611616" cy="1719064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/>
              <a:t>Dobře to dopadlo aneb Tlustý pradědeček, lupiči a detektivové</a:t>
            </a:r>
            <a:endParaRPr lang="cs-CZ" sz="3600" b="1" u="sng" dirty="0"/>
          </a:p>
        </p:txBody>
      </p:sp>
      <p:pic>
        <p:nvPicPr>
          <p:cNvPr id="5122" name="Picture 2" descr="http://www.artbook.cz/images/Foto/a/20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132856"/>
            <a:ext cx="2880320" cy="4477181"/>
          </a:xfrm>
          <a:prstGeom prst="rect">
            <a:avLst/>
          </a:prstGeom>
          <a:noFill/>
        </p:spPr>
      </p:pic>
      <p:pic>
        <p:nvPicPr>
          <p:cNvPr id="5124" name="Picture 4" descr="http://www.artbook.cz/images/Foto/a/15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132856"/>
            <a:ext cx="3156570" cy="4343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1691680"/>
          </a:xfrm>
        </p:spPr>
        <p:txBody>
          <a:bodyPr>
            <a:noAutofit/>
          </a:bodyPr>
          <a:lstStyle/>
          <a:p>
            <a:pPr algn="ctr"/>
            <a:r>
              <a:rPr lang="cs-CZ" sz="3600" dirty="0" smtClean="0"/>
              <a:t>Dobře to dopadlo aneb Tlustý pradědeček, lupiči a detektivové</a:t>
            </a:r>
            <a:endParaRPr lang="cs-CZ" sz="36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44008" y="2852936"/>
            <a:ext cx="3528392" cy="2520280"/>
          </a:xfrm>
        </p:spPr>
        <p:txBody>
          <a:bodyPr/>
          <a:lstStyle/>
          <a:p>
            <a:r>
              <a:rPr lang="cs-CZ" dirty="0" smtClean="0"/>
              <a:t>dramatizace pohádky </a:t>
            </a:r>
            <a:r>
              <a:rPr lang="cs-CZ" i="1" dirty="0" smtClean="0"/>
              <a:t>O tlustém pradědečkovi</a:t>
            </a:r>
            <a:r>
              <a:rPr lang="cs-CZ" dirty="0" smtClean="0"/>
              <a:t> z knihy Karla Čapka </a:t>
            </a:r>
            <a:r>
              <a:rPr lang="cs-CZ" i="1" dirty="0" smtClean="0"/>
              <a:t>Devatero pohádek</a:t>
            </a:r>
            <a:endParaRPr lang="cs-CZ" dirty="0"/>
          </a:p>
        </p:txBody>
      </p:sp>
      <p:pic>
        <p:nvPicPr>
          <p:cNvPr id="3074" name="Picture 2" descr="http://www.kacur.cz/data/USR_001_OBRAZKY/1144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988840"/>
            <a:ext cx="2703959" cy="46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957</TotalTime>
  <Words>271</Words>
  <Application>Microsoft Office PowerPoint</Application>
  <PresentationFormat>Předvádění na obrazovce (4:3)</PresentationFormat>
  <Paragraphs>47</Paragraphs>
  <Slides>14</Slides>
  <Notes>0</Notes>
  <HiddenSlides>0</HiddenSlides>
  <MMClips>1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Arkýř</vt:lpstr>
      <vt:lpstr>Josef Čapek</vt:lpstr>
      <vt:lpstr>Život:</vt:lpstr>
      <vt:lpstr>Portréty:</vt:lpstr>
      <vt:lpstr>S bratrem Karlem Čapkem:</vt:lpstr>
      <vt:lpstr>Díla:</vt:lpstr>
      <vt:lpstr>Povídání o pejskovi a kočičce</vt:lpstr>
      <vt:lpstr>Povídání o pejskovi a kočičce</vt:lpstr>
      <vt:lpstr>Dobře to dopadlo aneb Tlustý pradědeček, lupiči a detektivové</vt:lpstr>
      <vt:lpstr>Dobře to dopadlo aneb Tlustý pradědeček, lupiči a detektivové</vt:lpstr>
      <vt:lpstr>Povídejme si děti</vt:lpstr>
      <vt:lpstr>Společné díla s Karlem:</vt:lpstr>
      <vt:lpstr>Krakonošova zahrada</vt:lpstr>
      <vt:lpstr>Zářivé hlubiny a Devatero pohádek</vt:lpstr>
      <vt:lpstr>Zdroje:</vt:lpstr>
    </vt:vector>
  </TitlesOfParts>
  <Company>... a je to ...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Josef Čapek</dc:title>
  <dc:creator>noname</dc:creator>
  <cp:lastModifiedBy>noname</cp:lastModifiedBy>
  <cp:revision>100</cp:revision>
  <dcterms:created xsi:type="dcterms:W3CDTF">2012-08-22T18:08:31Z</dcterms:created>
  <dcterms:modified xsi:type="dcterms:W3CDTF">2012-08-25T11:28:23Z</dcterms:modified>
</cp:coreProperties>
</file>