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72" r:id="rId8"/>
    <p:sldId id="261" r:id="rId9"/>
    <p:sldId id="265" r:id="rId10"/>
    <p:sldId id="266" r:id="rId11"/>
    <p:sldId id="260" r:id="rId12"/>
    <p:sldId id="264" r:id="rId13"/>
    <p:sldId id="268" r:id="rId14"/>
    <p:sldId id="271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6FF266F-EF8E-4CF2-A66A-E54AC52D792E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94BA95-94F3-4897-A61B-8EEC6203A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CD29-CF5A-44FD-98C1-E7DC0FCA2889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818E-F498-415C-914F-DF4A48CFFD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1007-4799-4413-BFBC-90AF4A92EC7A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2391-CFEB-4C83-9A04-37C4DA728A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4360-389E-46A4-BAC5-B4B228A154AA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D09C-B0E7-4315-8FA3-341CB57AC3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DBFE8-3870-4F6D-9691-830553C67BE8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F1E03-B267-475A-8559-5A7EBEF2A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10922F-0176-4852-9430-F73EC56DCD55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09C4A0-10DB-4453-BB33-A73CDF6DE5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08F1C3-CCED-4214-B6E7-879BACBBD99F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0CA9D1-E6CC-4A7A-B633-D58D33EE3E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B9B4E-98BB-47FB-8B12-274E684AADAA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D230D-C71F-47F5-8E5D-7150906265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E080-C284-4A41-91F2-6148EC949FB9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080E-AB8E-4904-9329-F9447179D3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25682B-4874-4D3A-824D-85FC910D64C2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583B17-F134-452F-9609-B1DBA6008A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21B0E7-2F61-46BF-B182-72326A60CBF1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97DE54-E890-4BFE-AE8E-8E18BF43DE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4AC4DE-2CDE-455F-B711-21C4BCD64FE7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9F687CC-400C-4656-8A4E-318C881745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1" r:id="rId2"/>
    <p:sldLayoutId id="2147484033" r:id="rId3"/>
    <p:sldLayoutId id="2147484034" r:id="rId4"/>
    <p:sldLayoutId id="2147484035" r:id="rId5"/>
    <p:sldLayoutId id="2147484036" r:id="rId6"/>
    <p:sldLayoutId id="2147484030" r:id="rId7"/>
    <p:sldLayoutId id="2147484037" r:id="rId8"/>
    <p:sldLayoutId id="2147484038" r:id="rId9"/>
    <p:sldLayoutId id="2147484029" r:id="rId10"/>
    <p:sldLayoutId id="21474840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~1\ADMINI~1\LOCALS~1\Temp\Rar$DR95.704\Mel%20jsem%20psa%20a%20kocku\04.%20Kocka%20a%20pes.mp3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82976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1"/>
                </a:solidFill>
              </a:rPr>
              <a:t>Karel Čapek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13315" name="Picture 2" descr="Soubor:Karel-cap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981075"/>
            <a:ext cx="257651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odpisKarla&amp;Ccaron;apk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3000" contrast="28000"/>
          </a:blip>
          <a:srcRect/>
          <a:stretch>
            <a:fillRect/>
          </a:stretch>
        </p:blipFill>
        <p:spPr bwMode="auto">
          <a:xfrm>
            <a:off x="1979712" y="2780928"/>
            <a:ext cx="1905000" cy="105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Měl jsem psa a kočku</a:t>
            </a:r>
            <a:endParaRPr lang="cs-CZ" dirty="0"/>
          </a:p>
        </p:txBody>
      </p:sp>
      <p:pic>
        <p:nvPicPr>
          <p:cNvPr id="5" name="04. Kocka a p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851275" y="1989138"/>
            <a:ext cx="4835525" cy="33845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Soubor historek a vyprávění o psech, kočkách i jejích majitelích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tohle dílo převyprávěl Václav </a:t>
            </a:r>
            <a:r>
              <a:rPr lang="cs-CZ" dirty="0" err="1" smtClean="0"/>
              <a:t>Voska</a:t>
            </a:r>
            <a:r>
              <a:rPr lang="cs-CZ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ukázka povídky </a:t>
            </a:r>
            <a:r>
              <a:rPr lang="cs-CZ" u="sng" dirty="0" smtClean="0"/>
              <a:t>Kočka a Pes</a:t>
            </a:r>
            <a:endParaRPr lang="cs-CZ" u="sng" dirty="0"/>
          </a:p>
        </p:txBody>
      </p:sp>
      <p:pic>
        <p:nvPicPr>
          <p:cNvPr id="22533" name="Picture 2" descr="nah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35290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err="1" smtClean="0">
                <a:solidFill>
                  <a:schemeClr val="tx1"/>
                </a:solidFill>
              </a:rPr>
              <a:t>Pudlenka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23555" name="Picture 2" descr="http://www.kdb.cz/files/images/big/6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4314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data.bux.cz/book/003/487/0034871/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84313"/>
            <a:ext cx="3543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468313" y="1989138"/>
            <a:ext cx="8218487" cy="3819525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cs-CZ" smtClean="0"/>
              <a:t>toto posmrtně uspořádané dílo je o kočkách a o Čapkově kočce Pudlence zvlášť. Později vydáváno jako </a:t>
            </a:r>
            <a:r>
              <a:rPr lang="cs-CZ" i="1" u="sng" smtClean="0"/>
              <a:t>Pudlenka aneb Měl jsem psa a kočku</a:t>
            </a:r>
            <a:r>
              <a:rPr lang="cs-CZ" u="sng" smtClean="0"/>
              <a:t> </a:t>
            </a:r>
            <a:r>
              <a:rPr lang="cs-CZ" smtClean="0"/>
              <a:t>(obsahuje Čapkova díla </a:t>
            </a:r>
            <a:r>
              <a:rPr lang="cs-CZ" i="1" smtClean="0"/>
              <a:t>Měl jsem psa a kočku</a:t>
            </a:r>
            <a:r>
              <a:rPr lang="cs-CZ" smtClean="0"/>
              <a:t>, </a:t>
            </a:r>
            <a:r>
              <a:rPr lang="cs-CZ" i="1" smtClean="0"/>
              <a:t>Člověk a pes</a:t>
            </a:r>
            <a:r>
              <a:rPr lang="cs-CZ" smtClean="0"/>
              <a:t> a doslov Olgy Scheinpflugové (jeho manželky) </a:t>
            </a:r>
            <a:r>
              <a:rPr lang="cs-CZ" i="1" smtClean="0"/>
              <a:t>O Karlu Čapkovi a jeho zvířátkách</a:t>
            </a:r>
            <a:r>
              <a:rPr lang="cs-CZ" smtClean="0"/>
              <a:t>).</a:t>
            </a:r>
          </a:p>
          <a:p>
            <a:pPr eaLnBrk="1" hangingPunct="1"/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err="1" smtClean="0">
                <a:solidFill>
                  <a:schemeClr val="tx1"/>
                </a:solidFill>
              </a:rPr>
              <a:t>Pudlenka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07288" cy="157018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Hrob Karla Čapka na Vyšehradském hřbitově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5603" name="Picture 4" descr="http://upload.wikimedia.org/wikipedia/commons/thumb/e/e3/Vysehrad_Nahrobek_Karla_Capka_a_Olgy_Scheinpflugove.jpg/450px-Vysehrad_Nahrobek_Karla_Capka_a_Olgy_Scheinpflug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44675"/>
            <a:ext cx="33512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http://cs.wikipedia.org/wiki/Karel_%C4%8Capek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http://studovna.blogy.</a:t>
            </a:r>
            <a:r>
              <a:rPr lang="cs-CZ" dirty="0" err="1" smtClean="0"/>
              <a:t>rvp.cz</a:t>
            </a:r>
            <a:r>
              <a:rPr lang="cs-CZ" dirty="0" smtClean="0"/>
              <a:t>/</a:t>
            </a:r>
            <a:r>
              <a:rPr lang="cs-CZ" dirty="0" err="1" smtClean="0"/>
              <a:t>prispevky</a:t>
            </a:r>
            <a:r>
              <a:rPr lang="cs-CZ" dirty="0" smtClean="0"/>
              <a:t>/</a:t>
            </a:r>
            <a:r>
              <a:rPr lang="cs-CZ" dirty="0" err="1" smtClean="0"/>
              <a:t>karel</a:t>
            </a:r>
            <a:r>
              <a:rPr lang="cs-CZ" dirty="0" smtClean="0"/>
              <a:t>-</a:t>
            </a:r>
            <a:r>
              <a:rPr lang="cs-CZ" dirty="0" err="1" smtClean="0"/>
              <a:t>capek</a:t>
            </a:r>
            <a:r>
              <a:rPr lang="cs-CZ" dirty="0" smtClean="0"/>
              <a:t>-on-line.</a:t>
            </a:r>
            <a:r>
              <a:rPr lang="cs-CZ" dirty="0" err="1" smtClean="0"/>
              <a:t>html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http://blisty.cz/art/50719.html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pemic.cz</a:t>
            </a:r>
            <a:r>
              <a:rPr lang="cs-CZ" dirty="0" smtClean="0"/>
              <a:t>/devatero-</a:t>
            </a:r>
            <a:r>
              <a:rPr lang="cs-CZ" dirty="0" err="1" smtClean="0"/>
              <a:t>pohadek</a:t>
            </a:r>
            <a:r>
              <a:rPr lang="cs-CZ" dirty="0" smtClean="0"/>
              <a:t>-a-</a:t>
            </a:r>
            <a:r>
              <a:rPr lang="cs-CZ" dirty="0" err="1" smtClean="0"/>
              <a:t>jeste</a:t>
            </a:r>
            <a:r>
              <a:rPr lang="cs-CZ" dirty="0" smtClean="0"/>
              <a:t>-jedna-od-</a:t>
            </a:r>
            <a:r>
              <a:rPr lang="cs-CZ" dirty="0" err="1" smtClean="0"/>
              <a:t>josefa</a:t>
            </a:r>
            <a:r>
              <a:rPr lang="cs-CZ" dirty="0" smtClean="0"/>
              <a:t>-</a:t>
            </a:r>
            <a:r>
              <a:rPr lang="cs-CZ" dirty="0" err="1" smtClean="0"/>
              <a:t>capka</a:t>
            </a:r>
            <a:r>
              <a:rPr lang="cs-CZ" dirty="0" smtClean="0"/>
              <a:t>-jako-</a:t>
            </a:r>
            <a:r>
              <a:rPr lang="cs-CZ" dirty="0" err="1" smtClean="0"/>
              <a:t>privazek</a:t>
            </a:r>
            <a:r>
              <a:rPr lang="cs-CZ" dirty="0" smtClean="0"/>
              <a:t>/d-332/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zapnimozek.cz</a:t>
            </a:r>
            <a:r>
              <a:rPr lang="cs-CZ" dirty="0" smtClean="0"/>
              <a:t>/</a:t>
            </a:r>
            <a:r>
              <a:rPr lang="cs-CZ" dirty="0" err="1" smtClean="0"/>
              <a:t>ctenarskydenik</a:t>
            </a:r>
            <a:r>
              <a:rPr lang="cs-CZ" dirty="0" smtClean="0"/>
              <a:t>/devatero-</a:t>
            </a:r>
            <a:r>
              <a:rPr lang="cs-CZ" dirty="0" err="1" smtClean="0"/>
              <a:t>pohadek</a:t>
            </a:r>
            <a:r>
              <a:rPr lang="cs-CZ" dirty="0" smtClean="0"/>
              <a:t>-a-</a:t>
            </a:r>
            <a:r>
              <a:rPr lang="cs-CZ" dirty="0" err="1" smtClean="0"/>
              <a:t>jeste</a:t>
            </a:r>
            <a:r>
              <a:rPr lang="cs-CZ" dirty="0" smtClean="0"/>
              <a:t>-jedna-od-</a:t>
            </a:r>
            <a:r>
              <a:rPr lang="cs-CZ" dirty="0" err="1" smtClean="0"/>
              <a:t>josefa</a:t>
            </a:r>
            <a:r>
              <a:rPr lang="cs-CZ" dirty="0" smtClean="0"/>
              <a:t>-</a:t>
            </a:r>
            <a:r>
              <a:rPr lang="cs-CZ" dirty="0" err="1" smtClean="0"/>
              <a:t>capka</a:t>
            </a:r>
            <a:r>
              <a:rPr lang="cs-CZ" dirty="0" smtClean="0"/>
              <a:t>-jako-</a:t>
            </a:r>
            <a:r>
              <a:rPr lang="cs-CZ" dirty="0" err="1" smtClean="0"/>
              <a:t>privazek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knihynainternetu.cz</a:t>
            </a:r>
            <a:r>
              <a:rPr lang="cs-CZ" dirty="0" smtClean="0"/>
              <a:t>/</a:t>
            </a:r>
            <a:r>
              <a:rPr lang="cs-CZ" dirty="0" err="1" smtClean="0"/>
              <a:t>knihkupectvi</a:t>
            </a:r>
            <a:r>
              <a:rPr lang="cs-CZ" dirty="0" smtClean="0"/>
              <a:t>-a-</a:t>
            </a:r>
            <a:r>
              <a:rPr lang="cs-CZ" dirty="0" err="1" smtClean="0"/>
              <a:t>nakladatelstvi</a:t>
            </a:r>
            <a:r>
              <a:rPr lang="cs-CZ" dirty="0" smtClean="0"/>
              <a:t>/varia/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antikvariatmotyl.cz</a:t>
            </a:r>
            <a:r>
              <a:rPr lang="cs-CZ" dirty="0" smtClean="0"/>
              <a:t>/</a:t>
            </a:r>
            <a:r>
              <a:rPr lang="cs-CZ" dirty="0" err="1" smtClean="0"/>
              <a:t>antikvariat</a:t>
            </a:r>
            <a:r>
              <a:rPr lang="cs-CZ" dirty="0" smtClean="0"/>
              <a:t>-knihy/</a:t>
            </a:r>
            <a:r>
              <a:rPr lang="cs-CZ" dirty="0" err="1" smtClean="0"/>
              <a:t>detske</a:t>
            </a:r>
            <a:r>
              <a:rPr lang="cs-CZ" dirty="0" smtClean="0"/>
              <a:t>/</a:t>
            </a:r>
            <a:r>
              <a:rPr lang="cs-CZ" dirty="0" err="1" smtClean="0"/>
              <a:t>karel</a:t>
            </a:r>
            <a:r>
              <a:rPr lang="cs-CZ" dirty="0" smtClean="0"/>
              <a:t>-</a:t>
            </a:r>
            <a:r>
              <a:rPr lang="cs-CZ" dirty="0" err="1" smtClean="0"/>
              <a:t>capek</a:t>
            </a:r>
            <a:r>
              <a:rPr lang="cs-CZ" dirty="0" smtClean="0"/>
              <a:t>-</a:t>
            </a:r>
            <a:r>
              <a:rPr lang="cs-CZ" dirty="0" err="1" smtClean="0"/>
              <a:t>dasenka</a:t>
            </a:r>
            <a:r>
              <a:rPr lang="cs-CZ" dirty="0" smtClean="0"/>
              <a:t>-</a:t>
            </a:r>
            <a:r>
              <a:rPr lang="cs-CZ" dirty="0" err="1" smtClean="0"/>
              <a:t>cili</a:t>
            </a:r>
            <a:r>
              <a:rPr lang="cs-CZ" dirty="0" smtClean="0"/>
              <a:t>-</a:t>
            </a:r>
            <a:r>
              <a:rPr lang="cs-CZ" dirty="0" err="1" smtClean="0"/>
              <a:t>zivot</a:t>
            </a:r>
            <a:r>
              <a:rPr lang="cs-CZ" dirty="0" smtClean="0"/>
              <a:t>-</a:t>
            </a:r>
            <a:r>
              <a:rPr lang="cs-CZ" dirty="0" err="1" smtClean="0"/>
              <a:t>stenete</a:t>
            </a:r>
            <a:r>
              <a:rPr lang="cs-CZ" dirty="0" smtClean="0"/>
              <a:t>-2.html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kdb.cz</a:t>
            </a:r>
            <a:r>
              <a:rPr lang="cs-CZ" dirty="0" smtClean="0"/>
              <a:t>/kniha-57-</a:t>
            </a:r>
            <a:r>
              <a:rPr lang="cs-CZ" dirty="0" err="1" smtClean="0"/>
              <a:t>dasenka</a:t>
            </a:r>
            <a:r>
              <a:rPr lang="cs-CZ" dirty="0" smtClean="0"/>
              <a:t>-</a:t>
            </a:r>
            <a:r>
              <a:rPr lang="cs-CZ" dirty="0" err="1" smtClean="0"/>
              <a:t>cili</a:t>
            </a:r>
            <a:r>
              <a:rPr lang="cs-CZ" dirty="0" smtClean="0"/>
              <a:t>-</a:t>
            </a:r>
            <a:r>
              <a:rPr lang="cs-CZ" dirty="0" err="1" smtClean="0"/>
              <a:t>zivot</a:t>
            </a:r>
            <a:r>
              <a:rPr lang="cs-CZ" dirty="0" smtClean="0"/>
              <a:t>-</a:t>
            </a:r>
            <a:r>
              <a:rPr lang="cs-CZ" dirty="0" err="1" smtClean="0"/>
              <a:t>stenete</a:t>
            </a:r>
            <a:r>
              <a:rPr lang="cs-CZ" dirty="0" smtClean="0"/>
              <a:t>/</a:t>
            </a:r>
            <a:r>
              <a:rPr lang="cs-CZ" dirty="0" err="1" smtClean="0"/>
              <a:t>vydani</a:t>
            </a:r>
            <a:r>
              <a:rPr lang="cs-CZ" dirty="0" smtClean="0"/>
              <a:t>-584-1988-albatros.</a:t>
            </a:r>
            <a:r>
              <a:rPr lang="cs-CZ" dirty="0" err="1" smtClean="0"/>
              <a:t>html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http://warez.ghost-war.eu/index.php?/gallery/image/226-dasenka-cili-zivot-stenete/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http://www.audioknihy.</a:t>
            </a:r>
            <a:r>
              <a:rPr lang="cs-CZ" dirty="0" err="1" smtClean="0"/>
              <a:t>net</a:t>
            </a:r>
            <a:r>
              <a:rPr lang="cs-CZ" dirty="0" smtClean="0"/>
              <a:t>/</a:t>
            </a:r>
            <a:r>
              <a:rPr lang="cs-CZ" dirty="0" err="1" smtClean="0"/>
              <a:t>rozcestnik</a:t>
            </a:r>
            <a:r>
              <a:rPr lang="cs-CZ" dirty="0" smtClean="0"/>
              <a:t>/audiokniha/253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arara.cz</a:t>
            </a:r>
            <a:r>
              <a:rPr lang="cs-CZ" dirty="0" smtClean="0"/>
              <a:t>/</a:t>
            </a:r>
            <a:r>
              <a:rPr lang="cs-CZ" dirty="0" err="1" smtClean="0"/>
              <a:t>product</a:t>
            </a:r>
            <a:r>
              <a:rPr lang="cs-CZ" dirty="0" smtClean="0"/>
              <a:t>/127793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ebookforum.cz</a:t>
            </a:r>
            <a:r>
              <a:rPr lang="cs-CZ" dirty="0" smtClean="0"/>
              <a:t>/knihy/humor/mel-jsem-psa-a-</a:t>
            </a:r>
            <a:r>
              <a:rPr lang="cs-CZ" dirty="0" err="1" smtClean="0"/>
              <a:t>kocku</a:t>
            </a:r>
            <a:r>
              <a:rPr lang="cs-CZ" dirty="0" smtClean="0"/>
              <a:t>/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kdb.cz</a:t>
            </a:r>
            <a:r>
              <a:rPr lang="cs-CZ" dirty="0" smtClean="0"/>
              <a:t>/kniha-5442-</a:t>
            </a:r>
            <a:r>
              <a:rPr lang="cs-CZ" dirty="0" err="1" smtClean="0"/>
              <a:t>pudlenka.html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bux.cz</a:t>
            </a:r>
            <a:r>
              <a:rPr lang="cs-CZ" dirty="0" smtClean="0"/>
              <a:t>/knihy/103656-</a:t>
            </a:r>
            <a:r>
              <a:rPr lang="cs-CZ" dirty="0" err="1" smtClean="0"/>
              <a:t>pudlenka</a:t>
            </a:r>
            <a:r>
              <a:rPr lang="cs-CZ" dirty="0" smtClean="0"/>
              <a:t>-aneb-mel-jsem-psa-a-</a:t>
            </a:r>
            <a:r>
              <a:rPr lang="cs-CZ" dirty="0" err="1" smtClean="0"/>
              <a:t>kocku.html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Tx/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Zdroje:</a:t>
            </a:r>
            <a:endParaRPr lang="cs-CZ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611188" y="908050"/>
            <a:ext cx="8280400" cy="5256213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cs-CZ" smtClean="0"/>
              <a:t>* 9. ledna 1890    ϯ 25. prosince 1938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byl český spisovatel, intelektuál, novinář, dramatik, překladatel a fotograf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kvůli své nemoci nebyl odveden do armády a nemusel se účastnit bojů první světové války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bojoval proti rozdělení republiky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>
                <a:latin typeface="Arial" charset="0"/>
              </a:rPr>
              <a:t>p</a:t>
            </a:r>
            <a:r>
              <a:rPr lang="cs-CZ" smtClean="0"/>
              <a:t>oprvé použil ve svém románu nové slovo „robot“, jehož autorství patří jeho bratr</a:t>
            </a:r>
            <a:r>
              <a:rPr lang="cs-CZ" smtClean="0">
                <a:latin typeface="Arial" charset="0"/>
              </a:rPr>
              <a:t>ovi</a:t>
            </a:r>
            <a:r>
              <a:rPr lang="cs-CZ" smtClean="0"/>
              <a:t> Josef</a:t>
            </a:r>
            <a:r>
              <a:rPr lang="cs-CZ" smtClean="0">
                <a:latin typeface="Arial" charset="0"/>
              </a:rPr>
              <a:t>u Čapkovi</a:t>
            </a:r>
            <a:r>
              <a:rPr lang="cs-CZ" smtClean="0"/>
              <a:t> 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byl sedmkrát nominován na Nobelovu cenu za literaturu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přátelil se s T. G. Masarykem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663" y="63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Život:</a:t>
            </a:r>
            <a:endParaRPr lang="cs-CZ" b="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Portréty: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5363" name="Picture 2" descr="http://studovna.blogy.rvp.cz/data/blogy/tnsoqwjj/Obrazky/karel_cape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635125"/>
            <a:ext cx="33909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blisty.cz/img.php?id=-7696&amp;size=300&amp;mg=0&amp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57338"/>
            <a:ext cx="33686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684213" y="2276475"/>
            <a:ext cx="8135937" cy="3024188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cs-CZ" smtClean="0"/>
              <a:t>Devatero pohádek a ještě jedna od Josefa Čapka jako přívažek (Devatero pohádek)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Dášeňka čili život štěněte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Měl jsem psa a kočku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Pudlenka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Krakonošova zahrada (s Josefem Čapkem)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0" u="sng" dirty="0" smtClean="0">
                <a:solidFill>
                  <a:schemeClr val="tx1"/>
                </a:solidFill>
              </a:rPr>
              <a:t>Díla:</a:t>
            </a:r>
            <a:endParaRPr lang="cs-CZ" b="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Devatero pohádek a ještě jedna od Josefa Čapka</a:t>
            </a:r>
            <a:r>
              <a:rPr lang="cs-CZ" i="1" u="sng" dirty="0" smtClean="0">
                <a:solidFill>
                  <a:schemeClr val="tx1"/>
                </a:solidFill>
              </a:rPr>
              <a:t> </a:t>
            </a:r>
            <a:r>
              <a:rPr lang="cs-CZ" u="sng" dirty="0" smtClean="0">
                <a:solidFill>
                  <a:schemeClr val="tx1"/>
                </a:solidFill>
              </a:rPr>
              <a:t>jako přívažek 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7411" name="Picture 2" descr="http://www.pemic.cz/fotocache/bigorig/http--d----l----l--img.pemic.cz--l--sortimg--l--009--l--1--l--0--l--009104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73238"/>
            <a:ext cx="32797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zapnimozek.cz/wp-content/uploads/devatero-pohad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44675"/>
            <a:ext cx="42354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Devatero pohádek a ještě jedna od Josefa Čapka</a:t>
            </a:r>
            <a:r>
              <a:rPr lang="cs-CZ" i="1" u="sng" dirty="0" smtClean="0">
                <a:solidFill>
                  <a:schemeClr val="tx1"/>
                </a:solidFill>
              </a:rPr>
              <a:t> </a:t>
            </a:r>
            <a:r>
              <a:rPr lang="cs-CZ" u="sng" dirty="0" smtClean="0">
                <a:solidFill>
                  <a:schemeClr val="tx1"/>
                </a:solidFill>
              </a:rPr>
              <a:t>jako přívažek 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716463" y="1773238"/>
            <a:ext cx="3981450" cy="4535487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sz="3200" dirty="0" smtClean="0"/>
              <a:t>pohádky z různých zaměstnání, kde Čapek dětem sděluje určité principy lidského chování (např. listovní tajemství)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bg1"/>
              </a:buClr>
              <a:buFont typeface="Wingdings 3"/>
              <a:buChar char=""/>
              <a:defRPr/>
            </a:pPr>
            <a:r>
              <a:rPr lang="cs-CZ" sz="3200" dirty="0" smtClean="0"/>
              <a:t>poslední pohádka je od Josefa Čapka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pic>
        <p:nvPicPr>
          <p:cNvPr id="18436" name="Picture 2" descr="http://www.knihynainternetu.cz/foto2/005667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3402012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err="1" smtClean="0">
                <a:solidFill>
                  <a:schemeClr val="tx1"/>
                </a:solidFill>
              </a:rPr>
              <a:t>Dášeňka</a:t>
            </a:r>
            <a:r>
              <a:rPr lang="cs-CZ" u="sng" dirty="0" smtClean="0">
                <a:solidFill>
                  <a:schemeClr val="tx1"/>
                </a:solidFill>
              </a:rPr>
              <a:t> čili život štěněte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9459" name="Picture 2" descr="http://www.antikvariatmotyl.cz/media/images/X1242511210170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41438"/>
            <a:ext cx="352901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kdb.cz/files/images/big/1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844675"/>
            <a:ext cx="356076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5049837" cy="4611688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cs-CZ" smtClean="0"/>
              <a:t>toto dílo je vyprávění o narození a růstu štěňátka – foxteriéra Dášeňky. Karel Čapek vypráví tomuto pejskovi psí pohádky, které jsou tak trochu také bajkami</a:t>
            </a:r>
          </a:p>
          <a:p>
            <a:pPr eaLnBrk="1" hangingPunct="1">
              <a:buClr>
                <a:schemeClr val="bg1"/>
              </a:buClr>
            </a:pPr>
            <a:r>
              <a:rPr lang="cs-CZ" smtClean="0"/>
              <a:t>Ilustrace i fotky v knize vytvořil sám K. Čapek</a:t>
            </a:r>
          </a:p>
          <a:p>
            <a:pPr eaLnBrk="1" hangingPunct="1"/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err="1" smtClean="0">
                <a:solidFill>
                  <a:schemeClr val="tx1"/>
                </a:solidFill>
              </a:rPr>
              <a:t>Dášeňka</a:t>
            </a:r>
            <a:r>
              <a:rPr lang="cs-CZ" u="sng" dirty="0" smtClean="0">
                <a:solidFill>
                  <a:schemeClr val="tx1"/>
                </a:solidFill>
              </a:rPr>
              <a:t> čili život štěněte</a:t>
            </a:r>
            <a:endParaRPr lang="cs-CZ" dirty="0"/>
          </a:p>
        </p:txBody>
      </p:sp>
      <p:pic>
        <p:nvPicPr>
          <p:cNvPr id="20484" name="Picture 2" descr="http://warez.ghost-war.eu/uploads/gallery/album_6/gallery_5_6_25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84313"/>
            <a:ext cx="317817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Měl jsem psa a kočku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21507" name="Picture 4" descr="http://www.arara.cz/i/imgs_orig/092/116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12875"/>
            <a:ext cx="345598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ebookforum.cz/upload/img/catalog/products/gallery/detail/201207/255-251-13413024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41438"/>
            <a:ext cx="30956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560</TotalTime>
  <Words>241</Words>
  <Application>Microsoft Office PowerPoint</Application>
  <PresentationFormat>Předvádění na obrazovce (4:3)</PresentationFormat>
  <Paragraphs>34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8</vt:i4>
      </vt:variant>
      <vt:variant>
        <vt:lpstr>Nadpisy snímků</vt:lpstr>
      </vt:variant>
      <vt:variant>
        <vt:i4>14</vt:i4>
      </vt:variant>
    </vt:vector>
  </HeadingPairs>
  <TitlesOfParts>
    <vt:vector size="28" baseType="lpstr">
      <vt:lpstr>Arial</vt:lpstr>
      <vt:lpstr>Lucida Sans Unicode</vt:lpstr>
      <vt:lpstr>Wingdings 3</vt:lpstr>
      <vt:lpstr>Verdana</vt:lpstr>
      <vt:lpstr>Wingdings 2</vt:lpstr>
      <vt:lpstr>Calibri</vt:lpstr>
      <vt:lpstr>Shluk</vt:lpstr>
      <vt:lpstr>Shluk</vt:lpstr>
      <vt:lpstr>Shluk</vt:lpstr>
      <vt:lpstr>Shluk</vt:lpstr>
      <vt:lpstr>Shluk</vt:lpstr>
      <vt:lpstr>Shluk</vt:lpstr>
      <vt:lpstr>Shluk</vt:lpstr>
      <vt:lpstr>Shluk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... a je to 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noname</dc:creator>
  <cp:lastModifiedBy>Alena</cp:lastModifiedBy>
  <cp:revision>32</cp:revision>
  <dcterms:created xsi:type="dcterms:W3CDTF">2012-08-22T14:48:30Z</dcterms:created>
  <dcterms:modified xsi:type="dcterms:W3CDTF">2012-10-03T21:04:24Z</dcterms:modified>
</cp:coreProperties>
</file>