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3" r:id="rId4"/>
    <p:sldId id="266" r:id="rId5"/>
    <p:sldId id="269" r:id="rId6"/>
    <p:sldId id="270" r:id="rId7"/>
    <p:sldId id="267" r:id="rId8"/>
    <p:sldId id="265" r:id="rId9"/>
    <p:sldId id="271" r:id="rId10"/>
    <p:sldId id="261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37B5864-9BDC-4735-A6F4-98F162B9370E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B5DC80B-947D-41F8-BD06-2A5381F757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27AD-25AC-4773-83C1-AAD4BDC0F691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368B5-F27A-4F1E-8910-20EA2DB568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07AD5-FAF8-46ED-AFD9-02CF99F843C9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C068D-3727-4962-AD3F-3CC781C00E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CBC8-EBCB-459C-A1B6-DDF9AE90C0F8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2500-AA3F-4589-B0F3-4C7B84D68B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92354-644C-40E8-B99B-5D4CAFBC2146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00352-7F28-412D-9EE0-A68DB56E90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40011-E0C4-4EB4-99D9-D25A3A9817D2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52988-C322-4B47-ABE4-E544E01CDD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536F8-5725-48E0-AE97-633585913B97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15A58-1429-42C5-994F-184E852184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E943E-DA38-46B4-9BF2-39280FAD7EF5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8CCB3-AD03-48ED-9436-C9373FC74F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1B950-9F15-4D86-A18A-1DF859040695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EB02E-CB8D-4D94-9416-2F3CD09AA0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A1C17-CFCF-45C6-8A05-4A775D1ACD79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D5AF-7985-48DE-A3E6-38A6E01870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4A511-75A5-43DE-BA4B-3791F01BEAFD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ACFEC-ED31-4C5A-8C1F-27B2107201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2AD60-1CF6-47D8-AE57-C0AE3658B59D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AC8B4-D22D-4551-AB4A-8F4D5F76F7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510474-9169-4C1B-9EF3-88284C2E55BC}" type="datetimeFigureOut">
              <a:rPr lang="cs-CZ"/>
              <a:pPr>
                <a:defRPr/>
              </a:pPr>
              <a:t>3.5.2011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14EA67-A3AF-4374-AD02-87C9D09183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Tutanchamon_(js)_1.jpg" TargetMode="External"/><Relationship Id="rId2" Type="http://schemas.openxmlformats.org/officeDocument/2006/relationships/hyperlink" Target="http://commons.wikimedia.org/wiki/File:Ancient_Egypt_map_pl.sv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wiki/File:Bronze_weapon_Sa_Huynh_Culture.JPG" TargetMode="External"/><Relationship Id="rId4" Type="http://schemas.openxmlformats.org/officeDocument/2006/relationships/hyperlink" Target="http://commons.wikimedia.org/wiki/File:Tutankhamun_oriental_institute_Chicago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upload.wikimedia.org/wikipedia/commons/5/53/Ancient_Egypt_map_pl.svg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2"/>
          </a:xfrm>
        </p:spPr>
        <p:txBody>
          <a:bodyPr/>
          <a:lstStyle/>
          <a:p>
            <a:pPr eaLnBrk="1" hangingPunct="1"/>
            <a:r>
              <a:rPr lang="cs-CZ" sz="7200" b="1" dirty="0" smtClean="0"/>
              <a:t>EGYPT I.</a:t>
            </a:r>
            <a:endParaRPr lang="cs-CZ" sz="7200" b="1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28750" y="6072188"/>
            <a:ext cx="7000875" cy="649287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Zdroje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 algn="just" eaLnBrk="1" hangingPunct="1">
              <a:buFont typeface="Arial" charset="0"/>
              <a:buNone/>
            </a:pP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2"/>
              </a:rPr>
              <a:t>http://commons.wikimedia.org/wiki/File:Ancient_Egypt_map_pl.svg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3"/>
              </a:rPr>
              <a:t>http://commons.wikimedia.org/wiki/File:MacedonEmpire.jpg</a:t>
            </a:r>
          </a:p>
          <a:p>
            <a:pPr algn="just" eaLnBrk="1" hangingPunct="1"/>
            <a:r>
              <a:rPr lang="cs-CZ" sz="1100" dirty="0" smtClean="0">
                <a:hlinkClick r:id="rId3"/>
              </a:rPr>
              <a:t>http://commons.wikimedia.org/wiki/File:DSC093719.JPG</a:t>
            </a:r>
          </a:p>
          <a:p>
            <a:pPr algn="just" eaLnBrk="1" hangingPunct="1"/>
            <a:r>
              <a:rPr lang="cs-CZ" sz="1100" dirty="0" smtClean="0">
                <a:hlinkClick r:id="rId3"/>
              </a:rPr>
              <a:t>http://commons.wikimedia.org/wiki/File:AncientEgypt-StatueFragment-CleopatraVII-ROM.png</a:t>
            </a:r>
          </a:p>
          <a:p>
            <a:pPr algn="just" eaLnBrk="1" hangingPunct="1"/>
            <a:r>
              <a:rPr lang="cs-CZ" sz="1100" dirty="0" smtClean="0">
                <a:hlinkClick r:id="rId3"/>
              </a:rPr>
              <a:t>http://commons.wikimedia.org/wiki/File:Tutanchamon_(js)_1.jpg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4"/>
              </a:rPr>
              <a:t>http://commons.wikimedia.org/wiki/File:Tutankhamun_oriental_institute_Chicago.jpg</a:t>
            </a:r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eaLnBrk="1" hangingPunct="1">
              <a:buFont typeface="Arial" charset="0"/>
              <a:buNone/>
            </a:pPr>
            <a:endParaRPr lang="cs-CZ" dirty="0" smtClean="0">
              <a:hlinkClick r:id="rId5"/>
            </a:endParaRP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Vývoj Egypta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Vznikl v povodí řeky Nil</a:t>
            </a:r>
          </a:p>
          <a:p>
            <a:pPr algn="just"/>
            <a:r>
              <a:rPr lang="cs-CZ" dirty="0" smtClean="0"/>
              <a:t>Dělil se na Horní a Dolní Egypt</a:t>
            </a:r>
          </a:p>
          <a:p>
            <a:pPr algn="just"/>
            <a:r>
              <a:rPr lang="cs-CZ" b="1" dirty="0" smtClean="0"/>
              <a:t>Horní </a:t>
            </a:r>
            <a:r>
              <a:rPr lang="cs-CZ" b="1" dirty="0" smtClean="0"/>
              <a:t>E</a:t>
            </a:r>
            <a:r>
              <a:rPr lang="cs-CZ" b="1" dirty="0" smtClean="0"/>
              <a:t>gypt</a:t>
            </a:r>
            <a:r>
              <a:rPr lang="cs-CZ" dirty="0" smtClean="0"/>
              <a:t>: na jihu</a:t>
            </a:r>
          </a:p>
          <a:p>
            <a:pPr algn="just">
              <a:buNone/>
            </a:pPr>
            <a:r>
              <a:rPr lang="cs-CZ" dirty="0" smtClean="0"/>
              <a:t>                           hornatá krajina</a:t>
            </a:r>
          </a:p>
          <a:p>
            <a:pPr algn="just">
              <a:buNone/>
            </a:pPr>
            <a:r>
              <a:rPr lang="cs-CZ" dirty="0" smtClean="0"/>
              <a:t>                           lovci a pastevci</a:t>
            </a:r>
          </a:p>
          <a:p>
            <a:pPr algn="just"/>
            <a:r>
              <a:rPr lang="cs-CZ" b="1" dirty="0" smtClean="0"/>
              <a:t>Dolní Egypt</a:t>
            </a:r>
            <a:r>
              <a:rPr lang="cs-CZ" dirty="0" smtClean="0"/>
              <a:t>: na severu</a:t>
            </a:r>
          </a:p>
          <a:p>
            <a:pPr algn="just">
              <a:buNone/>
            </a:pPr>
            <a:r>
              <a:rPr lang="cs-CZ" dirty="0" smtClean="0"/>
              <a:t>                          úrodná delta Nilu</a:t>
            </a:r>
          </a:p>
          <a:p>
            <a:pPr algn="just">
              <a:buNone/>
            </a:pPr>
            <a:r>
              <a:rPr lang="cs-CZ" dirty="0" smtClean="0"/>
              <a:t>                          zemědělci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43702" y="4572008"/>
            <a:ext cx="1928826" cy="1214446"/>
          </a:xfrm>
        </p:spPr>
        <p:txBody>
          <a:bodyPr/>
          <a:lstStyle/>
          <a:p>
            <a:pPr algn="just"/>
            <a:r>
              <a:rPr lang="cs-CZ" dirty="0" smtClean="0"/>
              <a:t>Mapa Horního a Dolního Egypta ze 4. tis. </a:t>
            </a:r>
            <a:r>
              <a:rPr lang="cs-CZ" dirty="0" smtClean="0"/>
              <a:t>p</a:t>
            </a:r>
            <a:r>
              <a:rPr lang="cs-CZ" dirty="0" smtClean="0"/>
              <a:t>ř. n. l.</a:t>
            </a:r>
            <a:endParaRPr lang="cs-CZ" dirty="0"/>
          </a:p>
        </p:txBody>
      </p:sp>
      <p:pic>
        <p:nvPicPr>
          <p:cNvPr id="23562" name="Picture 10" descr="File:Ancient Egypt map pl.sv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500" b="500"/>
          <a:stretch>
            <a:fillRect/>
          </a:stretch>
        </p:blipFill>
        <p:spPr bwMode="auto">
          <a:xfrm>
            <a:off x="285720" y="214290"/>
            <a:ext cx="6143668" cy="6500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 algn="just"/>
            <a:r>
              <a:rPr lang="cs-CZ" dirty="0" smtClean="0"/>
              <a:t>Ve 3. tis.př.n.l. se Egypt sjednotil  </a:t>
            </a:r>
          </a:p>
          <a:p>
            <a:pPr algn="just"/>
            <a:r>
              <a:rPr lang="cs-CZ" dirty="0" smtClean="0"/>
              <a:t>vznikl jednotný </a:t>
            </a:r>
            <a:r>
              <a:rPr lang="cs-CZ" dirty="0" smtClean="0"/>
              <a:t>a siný stát</a:t>
            </a:r>
          </a:p>
          <a:p>
            <a:pPr algn="just"/>
            <a:r>
              <a:rPr lang="cs-CZ" dirty="0" smtClean="0"/>
              <a:t>V 6. stol. př. n. l. jej ovládla Perská říše</a:t>
            </a:r>
          </a:p>
          <a:p>
            <a:pPr algn="just"/>
            <a:r>
              <a:rPr lang="cs-CZ" dirty="0" smtClean="0"/>
              <a:t>Ve </a:t>
            </a:r>
            <a:r>
              <a:rPr lang="cs-CZ" dirty="0" smtClean="0"/>
              <a:t>4</a:t>
            </a:r>
            <a:r>
              <a:rPr lang="cs-CZ" dirty="0" smtClean="0"/>
              <a:t>. stol. př. n. l. makedonský král Alexandr Veliký</a:t>
            </a:r>
          </a:p>
          <a:p>
            <a:pPr algn="just"/>
            <a:r>
              <a:rPr lang="cs-CZ" dirty="0" smtClean="0"/>
              <a:t>Po jeho smrti vládla až do </a:t>
            </a:r>
            <a:r>
              <a:rPr lang="cs-CZ" dirty="0" smtClean="0"/>
              <a:t>1</a:t>
            </a:r>
            <a:r>
              <a:rPr lang="cs-CZ" dirty="0" smtClean="0"/>
              <a:t>. stol. n. l. dynastie </a:t>
            </a:r>
            <a:r>
              <a:rPr lang="cs-CZ" dirty="0" err="1" smtClean="0"/>
              <a:t>Ptolemaiovců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Říše Alexandra Makedonského</a:t>
            </a:r>
            <a:endParaRPr lang="cs-CZ" dirty="0"/>
          </a:p>
        </p:txBody>
      </p:sp>
      <p:pic>
        <p:nvPicPr>
          <p:cNvPr id="4" name="Zástupný symbol pro obsah 3" descr="800px-MacedonEmpir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428736"/>
            <a:ext cx="8715436" cy="48577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43570" y="357166"/>
            <a:ext cx="3328982" cy="1143000"/>
          </a:xfrm>
        </p:spPr>
        <p:txBody>
          <a:bodyPr/>
          <a:lstStyle/>
          <a:p>
            <a:r>
              <a:rPr lang="cs-CZ" dirty="0" err="1" smtClean="0"/>
              <a:t>Ptolemaiovci</a:t>
            </a:r>
            <a:r>
              <a:rPr lang="cs-CZ" dirty="0" smtClean="0"/>
              <a:t> Kleopatra </a:t>
            </a:r>
            <a:endParaRPr lang="cs-CZ" dirty="0"/>
          </a:p>
        </p:txBody>
      </p:sp>
      <p:pic>
        <p:nvPicPr>
          <p:cNvPr id="5" name="Zástupný symbol pro obsah 4" descr="208px-DSC093719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14348" y="285728"/>
            <a:ext cx="2214578" cy="6357982"/>
          </a:xfrm>
        </p:spPr>
      </p:pic>
      <p:pic>
        <p:nvPicPr>
          <p:cNvPr id="6" name="Zástupný symbol pro obsah 5" descr="306px-AncientEgypt-StatueFragment-CleopatraVII-ROM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500430" y="1785926"/>
            <a:ext cx="2255307" cy="44291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Složení obyvatelstva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faraon (majitel veškeré půdy)</a:t>
            </a:r>
          </a:p>
          <a:p>
            <a:pPr algn="just"/>
            <a:r>
              <a:rPr lang="cs-CZ" dirty="0" smtClean="0"/>
              <a:t>kněží</a:t>
            </a:r>
          </a:p>
          <a:p>
            <a:pPr algn="just"/>
            <a:r>
              <a:rPr lang="cs-CZ" dirty="0" smtClean="0"/>
              <a:t>vojenští velitelé</a:t>
            </a:r>
          </a:p>
          <a:p>
            <a:pPr algn="just"/>
            <a:r>
              <a:rPr lang="cs-CZ" dirty="0" smtClean="0"/>
              <a:t>úředníci (písaři, výběrčí daní)</a:t>
            </a:r>
          </a:p>
          <a:p>
            <a:pPr algn="just"/>
            <a:r>
              <a:rPr lang="cs-CZ" dirty="0" smtClean="0"/>
              <a:t>otroci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Faraon </a:t>
            </a:r>
            <a:r>
              <a:rPr lang="cs-CZ" dirty="0" smtClean="0"/>
              <a:t>T</a:t>
            </a:r>
            <a:r>
              <a:rPr lang="cs-CZ" dirty="0" smtClean="0"/>
              <a:t>utanchamon</a:t>
            </a:r>
            <a:endParaRPr lang="cs-CZ" dirty="0"/>
          </a:p>
        </p:txBody>
      </p:sp>
      <p:pic>
        <p:nvPicPr>
          <p:cNvPr id="5" name="Zástupný symbol pro obsah 4" descr="389px-Tutanchamon_(js)_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06884" y="1600200"/>
            <a:ext cx="2939231" cy="4525963"/>
          </a:xfrm>
        </p:spPr>
      </p:pic>
      <p:pic>
        <p:nvPicPr>
          <p:cNvPr id="6" name="Zástupný symbol pro obsah 5" descr="Tutankhamun_oriental_institute_Chicago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70264" y="1600200"/>
            <a:ext cx="339447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Život lidí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b="1" dirty="0" smtClean="0"/>
              <a:t>Zemědělství</a:t>
            </a:r>
            <a:endParaRPr lang="cs-CZ" dirty="0" smtClean="0"/>
          </a:p>
          <a:p>
            <a:pPr algn="just"/>
            <a:r>
              <a:rPr lang="cs-CZ" dirty="0" smtClean="0"/>
              <a:t>budovali soustavy zavodňovacích kanálů, aby mohli obdělávat větší území</a:t>
            </a:r>
          </a:p>
          <a:p>
            <a:pPr algn="just"/>
            <a:r>
              <a:rPr lang="cs-CZ" dirty="0" smtClean="0"/>
              <a:t>Dosahovali tak 2 až 3 sklizní v roce</a:t>
            </a:r>
          </a:p>
          <a:p>
            <a:pPr algn="just"/>
            <a:r>
              <a:rPr lang="cs-CZ" dirty="0" smtClean="0"/>
              <a:t>Pěstovali: pšenici, ječmen, len, ovoce, zeleninu</a:t>
            </a:r>
          </a:p>
          <a:p>
            <a:pPr algn="just"/>
            <a:r>
              <a:rPr lang="cs-CZ" dirty="0" smtClean="0"/>
              <a:t>Chovali: dobytek, ovce, kozy</a:t>
            </a:r>
          </a:p>
          <a:p>
            <a:pPr algn="just">
              <a:buNone/>
            </a:pPr>
            <a:r>
              <a:rPr lang="cs-CZ" b="1" dirty="0" smtClean="0"/>
              <a:t>Řemesla</a:t>
            </a:r>
          </a:p>
          <a:p>
            <a:pPr algn="just"/>
            <a:r>
              <a:rPr lang="cs-CZ" dirty="0" smtClean="0"/>
              <a:t>Hrnčířství, tkalcovství, stavitelství</a:t>
            </a:r>
          </a:p>
          <a:p>
            <a:pPr algn="just"/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261</Words>
  <PresentationFormat>Předvádění na obrazovce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Motiv sady Office</vt:lpstr>
      <vt:lpstr>EGYPT I.</vt:lpstr>
      <vt:lpstr>Vývoj Egypta</vt:lpstr>
      <vt:lpstr>Mapa Horního a Dolního Egypta ze 4. tis. př. n. l.</vt:lpstr>
      <vt:lpstr>Snímek 4</vt:lpstr>
      <vt:lpstr>Říše Alexandra Makedonského</vt:lpstr>
      <vt:lpstr>Ptolemaiovci Kleopatra </vt:lpstr>
      <vt:lpstr>Složení obyvatelstva</vt:lpstr>
      <vt:lpstr>Faraon Tutanchamon</vt:lpstr>
      <vt:lpstr>Život lidí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 ZEMĚ</dc:title>
  <cp:lastModifiedBy>uzivatel</cp:lastModifiedBy>
  <cp:revision>44</cp:revision>
  <dcterms:modified xsi:type="dcterms:W3CDTF">2011-05-03T08:43:56Z</dcterms:modified>
</cp:coreProperties>
</file>