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4" r:id="rId4"/>
    <p:sldId id="270" r:id="rId5"/>
    <p:sldId id="271" r:id="rId6"/>
    <p:sldId id="272" r:id="rId7"/>
    <p:sldId id="266" r:id="rId8"/>
    <p:sldId id="274" r:id="rId9"/>
    <p:sldId id="267" r:id="rId10"/>
    <p:sldId id="265" r:id="rId11"/>
    <p:sldId id="273" r:id="rId12"/>
    <p:sldId id="261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FAF274-8501-4EC9-AE41-A843DC9D3EE4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A2AC31D-F7D3-47C0-8931-2FD26B7A7B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7E102-E48A-47E3-9221-0816A2354322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A4260-E402-4D92-BDF1-BA5630DB3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5D6CB-6285-4D58-B636-2D14D4C80014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7891-0E96-4B1B-A6D6-8AC4B7757C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A25DE-2565-4957-B50B-D0830A5F202A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32A72-F766-433D-B1A1-317397BDD0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E54E6-DA93-40D8-B26F-8B58FD459009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D73CB-E9C3-4492-9FB0-FB587ABE67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02569-F982-4E17-A2D4-8954BD938A4A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730D4-CC44-4C5C-AB9F-86C800A6D2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C9381-96B7-4513-A71B-DAF6495EEDB8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47EE5-E05D-45C5-BA19-3319A13216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3CE7-E981-4C0A-9CDF-552D86BAF889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DAFE-B9BD-46F0-ADA4-F3EF08FD90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9A633-D8AB-4B77-B567-F4BBB773A6E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D3703-F259-4ABD-8920-4A72DD39E5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E2DFB-24A4-4431-A377-35F2EC8D8A46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CF898-493D-405D-98F9-15650C3498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04F53-6E3C-430C-88D6-FCFDBCCF4882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AC9E5-4BD5-40EC-AB69-24C527F64D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4262-E401-4D9A-8BCF-E3373293EF46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6C0DF-EC45-4049-BBB2-03F0F22011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04269C-67EE-42FD-8FEA-C94CF26B6368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B9A0A1-1A17-4CFD-A501-D07FFC2537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ronze_weapon_Sa_Huynh_Culture.JPG" TargetMode="External"/><Relationship Id="rId3" Type="http://schemas.openxmlformats.org/officeDocument/2006/relationships/hyperlink" Target="http://commons.wikimedia.org/wiki/File:Rhodesian_Men.jpg" TargetMode="External"/><Relationship Id="rId7" Type="http://schemas.openxmlformats.org/officeDocument/2006/relationships/hyperlink" Target="http://commons.wikimedia.org/wiki/File:Terra-Amata-Hut.gif?uselang=cs" TargetMode="External"/><Relationship Id="rId2" Type="http://schemas.openxmlformats.org/officeDocument/2006/relationships/hyperlink" Target="http://commons.wikimedia.org/wiki/File:Spreading_homo_sapien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Bautzen_Gro%C3%9Fwelka_-_Sauriergarten_09_ies.jpg" TargetMode="External"/><Relationship Id="rId5" Type="http://schemas.openxmlformats.org/officeDocument/2006/relationships/hyperlink" Target="http://commons.wikimedia.org/wiki/File:Bautzen_Gro%C3%9Fwelka_-_Sauriergarten_-_Homo_erectus_03_ies.jpg" TargetMode="External"/><Relationship Id="rId4" Type="http://schemas.openxmlformats.org/officeDocument/2006/relationships/hyperlink" Target="http://commons.wikimedia.org/wiki/File:Homo_erectus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ČLOVĚK VZPŘÍMENÝ</a:t>
            </a:r>
            <a:br>
              <a:rPr lang="cs-CZ" sz="7200" b="1" dirty="0" smtClean="0"/>
            </a:br>
            <a:r>
              <a:rPr lang="cs-CZ" sz="7200" b="1" dirty="0" smtClean="0"/>
              <a:t>(HOMO ERECTUS)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800px-Rhodesian_M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49" y="1600200"/>
            <a:ext cx="712750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Výskyt v ČR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Bečov</a:t>
            </a:r>
            <a:endParaRPr lang="cs-CZ" dirty="0" smtClean="0"/>
          </a:p>
          <a:p>
            <a:r>
              <a:rPr lang="cs-CZ" dirty="0" err="1" smtClean="0"/>
              <a:t>Přezletice</a:t>
            </a:r>
            <a:r>
              <a:rPr lang="cs-CZ" dirty="0" smtClean="0"/>
              <a:t> u Prahy</a:t>
            </a:r>
          </a:p>
          <a:p>
            <a:r>
              <a:rPr lang="cs-CZ" dirty="0" smtClean="0"/>
              <a:t>Stránská skála u Brna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http://commons.wikimedia.org/wiki/File:Spreading_homo_sapiens.jpg</a:t>
            </a:r>
            <a:endParaRPr lang="cs-CZ" sz="1100" dirty="0" smtClean="0">
              <a:hlinkClick r:id="rId3"/>
            </a:endParaRPr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http://commons.wikimedia.org/wiki/File:Homo_erectus.JPG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http://commons.wikimedia.org/wiki/File:Bautzen_Gro%C3%9Fwelka_-_Sauriergarten_-_Homo_erectus_03_ies.jpg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http://commons.wikimedia.org/wiki/File:Bautzen_Gro%C3%9Fwelka_-_Sauriergarten_09_ies.jpg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http://commons.wikimedia.org/wiki/File:Terra-Amata-Hut.gif?uselang=cs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http://commons.wikimedia.org/wiki/File:Rhodesian_Men.jpg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8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Časové určení – 1 500 000 – 200 000 let</a:t>
            </a:r>
          </a:p>
          <a:p>
            <a:pPr algn="just"/>
            <a:r>
              <a:rPr lang="cs-CZ" dirty="0" smtClean="0"/>
              <a:t>Místo výskytu – Afrika </a:t>
            </a:r>
          </a:p>
          <a:p>
            <a:pPr algn="just">
              <a:buNone/>
            </a:pPr>
            <a:r>
              <a:rPr lang="cs-CZ" dirty="0" smtClean="0"/>
              <a:t>                                 Evropa</a:t>
            </a:r>
          </a:p>
          <a:p>
            <a:pPr algn="just">
              <a:buNone/>
            </a:pPr>
            <a:r>
              <a:rPr lang="cs-CZ" dirty="0" smtClean="0"/>
              <a:t>                                 Asie</a:t>
            </a:r>
          </a:p>
          <a:p>
            <a:pPr algn="just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Vzhled</a:t>
            </a:r>
            <a:r>
              <a:rPr lang="cs-CZ" smtClean="0"/>
              <a:t> 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Mohutná postava</a:t>
            </a:r>
          </a:p>
          <a:p>
            <a:pPr algn="just"/>
            <a:r>
              <a:rPr lang="cs-CZ" dirty="0" smtClean="0"/>
              <a:t>Větší mozkovna</a:t>
            </a:r>
          </a:p>
          <a:p>
            <a:pPr algn="just"/>
            <a:r>
              <a:rPr lang="cs-CZ" dirty="0" smtClean="0"/>
              <a:t>Silné čelisti</a:t>
            </a:r>
          </a:p>
          <a:p>
            <a:pPr algn="just"/>
            <a:r>
              <a:rPr lang="cs-CZ" dirty="0" smtClean="0"/>
              <a:t>Neměl bradu</a:t>
            </a:r>
          </a:p>
          <a:p>
            <a:pPr algn="just"/>
            <a:r>
              <a:rPr lang="cs-CZ" dirty="0" smtClean="0"/>
              <a:t>Dlouhé končetiny</a:t>
            </a:r>
          </a:p>
          <a:p>
            <a:pPr algn="just"/>
            <a:r>
              <a:rPr lang="cs-CZ" dirty="0" smtClean="0"/>
              <a:t>Dokonalejší ruka</a:t>
            </a:r>
          </a:p>
          <a:p>
            <a:pPr algn="just"/>
            <a:r>
              <a:rPr lang="cs-CZ" dirty="0" smtClean="0"/>
              <a:t>Srst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 descr="450px-Homo_erectu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79264" y="1600200"/>
            <a:ext cx="3394472" cy="4525963"/>
          </a:xfrm>
        </p:spPr>
      </p:pic>
      <p:pic>
        <p:nvPicPr>
          <p:cNvPr id="6" name="Zástupný symbol pro obsah 5" descr="400PX-~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58845" y="1600200"/>
            <a:ext cx="301730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Ženy homo </a:t>
            </a:r>
            <a:r>
              <a:rPr lang="cs-CZ" dirty="0" err="1" smtClean="0"/>
              <a:t>erectus</a:t>
            </a:r>
            <a:endParaRPr lang="cs-CZ" dirty="0"/>
          </a:p>
        </p:txBody>
      </p:sp>
      <p:pic>
        <p:nvPicPr>
          <p:cNvPr id="4" name="Zástupný symbol pro obsah 3" descr="800px-Mammuthus_trogontherii122D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5405" y="1600200"/>
            <a:ext cx="679319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Lebka homo </a:t>
            </a:r>
            <a:r>
              <a:rPr lang="cs-CZ" dirty="0" err="1" smtClean="0"/>
              <a:t>erectus</a:t>
            </a:r>
            <a:endParaRPr lang="cs-CZ" dirty="0"/>
          </a:p>
        </p:txBody>
      </p:sp>
      <p:pic>
        <p:nvPicPr>
          <p:cNvPr id="4" name="Zástupný symbol pro obsah 3" descr="517px-Skull_pekingm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2064" y="1600200"/>
            <a:ext cx="389987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Způsob obživy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Sběr plodů a vajec</a:t>
            </a:r>
          </a:p>
          <a:p>
            <a:pPr algn="just"/>
            <a:r>
              <a:rPr lang="cs-CZ" dirty="0" smtClean="0"/>
              <a:t>Lov velkých zvířat (jelen)</a:t>
            </a:r>
          </a:p>
          <a:p>
            <a:pPr algn="just"/>
            <a:r>
              <a:rPr lang="cs-CZ" dirty="0" smtClean="0"/>
              <a:t>Žili v tlupách v jeskyních nebo v jednoduchých chatách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800px-Terra-Amata-Hut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6991" y="1600200"/>
            <a:ext cx="6330018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Nástroje, nářadí, zbraně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Pěstní klín, úštěpy, dřevěné oštěpy, kostěné nástroje</a:t>
            </a:r>
          </a:p>
          <a:p>
            <a:r>
              <a:rPr lang="cs-CZ" dirty="0" smtClean="0"/>
              <a:t>Vydávali odlišné hrdelní zvuky</a:t>
            </a:r>
          </a:p>
          <a:p>
            <a:r>
              <a:rPr lang="cs-CZ" dirty="0" smtClean="0"/>
              <a:t>Stále využívali oheň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171</Words>
  <PresentationFormat>Předvádění na obrazovce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ČLOVĚK VZPŘÍMENÝ (HOMO ERECTUS)</vt:lpstr>
      <vt:lpstr>Snímek 2</vt:lpstr>
      <vt:lpstr>Vzhled </vt:lpstr>
      <vt:lpstr>Snímek 4</vt:lpstr>
      <vt:lpstr>Ženy homo erectus</vt:lpstr>
      <vt:lpstr>Lebka homo erectus</vt:lpstr>
      <vt:lpstr>Způsob obživy</vt:lpstr>
      <vt:lpstr>Snímek 8</vt:lpstr>
      <vt:lpstr>Nástroje, nářadí, zbraně</vt:lpstr>
      <vt:lpstr>Snímek 10</vt:lpstr>
      <vt:lpstr>Výskyt v ČR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43</cp:revision>
  <dcterms:modified xsi:type="dcterms:W3CDTF">2011-05-02T10:50:18Z</dcterms:modified>
</cp:coreProperties>
</file>