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62" r:id="rId3"/>
    <p:sldId id="271" r:id="rId4"/>
    <p:sldId id="267" r:id="rId5"/>
    <p:sldId id="272" r:id="rId6"/>
    <p:sldId id="268" r:id="rId7"/>
    <p:sldId id="273" r:id="rId8"/>
    <p:sldId id="274" r:id="rId9"/>
    <p:sldId id="270" r:id="rId10"/>
    <p:sldId id="275" r:id="rId11"/>
    <p:sldId id="276" r:id="rId12"/>
    <p:sldId id="269" r:id="rId13"/>
    <p:sldId id="265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B4787A5-781C-4441-9625-4F0023C41C6B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307A77F-1A13-46A7-9FDC-EBBD2EE180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984C38-810C-41CB-986A-4B9029FE17BC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779C7C-70A0-4305-A72D-6BA19903F4E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6FCD4-B58E-4883-8B94-AF5CA6331D85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47753-6155-4A5A-9C49-59C5051EF95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D324B8-4E5A-4BF2-9CC3-808188AD0BE0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EF6370-3EAE-4539-BE1C-E7D6BEC2A29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52E0E6-D3A6-4CB0-8E31-A723CD095C99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10D164-B440-42FA-8869-40D636DDF24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EBD128-427E-45CF-A3A1-524F873CFCB3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A330E-0FF6-4330-A2C1-1BD2C7F6F85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F02A55-68B5-4A56-8A43-3D991E5F150A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DE75B5-3856-478F-A521-A90D7CA560B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B64101-4B75-4E10-86EF-2FA3F6228D6A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219F4-4CB0-4C35-884E-367FF78C9AA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863DF0-4896-4198-93AD-442A7782DAC7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7BE4B-6945-40F3-B18D-92E2CCC9FF7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827965-9C47-44ED-B5D1-9234ADEF22E4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665525-A2C4-446C-8203-69CDFCCDFE2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D45E4-145E-4267-93D0-B5097BA946F2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2EE0D6-E59A-4A5E-B3AC-C0F8ECE6B00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A3D1E5-BE25-445E-A73C-E9A26BA172DC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28C45-69B0-4B25-B920-5EB8466D8E7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DE663D-DF4D-40F5-84E2-564D9E48B4F5}" type="datetimeFigureOut">
              <a:rPr lang="cs-CZ" smtClean="0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F1F111-C78E-4230-B147-7DAAF17C65B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9/91/Petr1_NataljaKirillovna.jpg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3/3b/SteacieLibrary.jpg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N%C3%A1rodn%C3%AD_galerie.jpg" TargetMode="External"/><Relationship Id="rId7" Type="http://schemas.openxmlformats.org/officeDocument/2006/relationships/hyperlink" Target="http://commons.wikimedia.org/wiki/File:SteacieLibrary.jpg" TargetMode="External"/><Relationship Id="rId2" Type="http://schemas.openxmlformats.org/officeDocument/2006/relationships/hyperlink" Target="http://commons.wikimedia.org/wiki/File:OEPNVMuseumPrag001.jpg?uselang=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Petr1_NataljaKirillovna.jpg" TargetMode="External"/><Relationship Id="rId5" Type="http://schemas.openxmlformats.org/officeDocument/2006/relationships/hyperlink" Target="http://commons.wikimedia.org/wiki/File:Chodovec_archiv_5990.JPG" TargetMode="External"/><Relationship Id="rId4" Type="http://schemas.openxmlformats.org/officeDocument/2006/relationships/hyperlink" Target="http://commons.wikimedia.org/wiki/File:David_von_Michelangelo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f/fa/OEPNVMuseumPrag001.jpg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e/ec/N%C3%A1rodn%C3%AD_galerie.jpg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d/d5/David_von_Michelangelo.jpg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9/9e/Chodovec_archiv_5990.JPG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>
          <a:xfrm>
            <a:off x="500063" y="1500188"/>
            <a:ext cx="8229600" cy="2500312"/>
          </a:xfrm>
        </p:spPr>
        <p:txBody>
          <a:bodyPr/>
          <a:lstStyle/>
          <a:p>
            <a:pPr eaLnBrk="1" hangingPunct="1"/>
            <a:r>
              <a:rPr lang="cs-CZ" sz="7200" b="1" smtClean="0"/>
              <a:t>ÚVOD DO DĚJEPISU III.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71500" y="5929313"/>
            <a:ext cx="7715250" cy="642937"/>
          </a:xfrm>
        </p:spPr>
        <p:txBody>
          <a:bodyPr/>
          <a:lstStyle/>
          <a:p>
            <a:pPr>
              <a:defRPr/>
            </a:pP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sz="1100" i="1" dirty="0" err="1" smtClean="0">
                <a:solidFill>
                  <a:schemeClr val="tx1">
                    <a:lumMod val="50000"/>
                  </a:schemeClr>
                </a:solidFill>
              </a:rPr>
              <a:t>Jančová</a:t>
            </a: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Dostupné z Metodického portálu www.</a:t>
            </a:r>
            <a:r>
              <a:rPr lang="cs-CZ" sz="1100" i="1" dirty="0" err="1" smtClean="0">
                <a:solidFill>
                  <a:schemeClr val="tx1">
                    <a:lumMod val="50000"/>
                  </a:schemeClr>
                </a:solidFill>
              </a:rPr>
              <a:t>rvp.cz</a:t>
            </a: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6429375" y="4714875"/>
            <a:ext cx="2500313" cy="1071563"/>
          </a:xfrm>
        </p:spPr>
        <p:txBody>
          <a:bodyPr/>
          <a:lstStyle/>
          <a:p>
            <a:pPr algn="ctr" eaLnBrk="1" hangingPunct="1"/>
            <a:r>
              <a:rPr lang="cs-CZ" smtClean="0"/>
              <a:t>Dopis cara Petra I. z roku 1689</a:t>
            </a:r>
          </a:p>
        </p:txBody>
      </p:sp>
      <p:pic>
        <p:nvPicPr>
          <p:cNvPr id="11267" name="Picture 2" descr="File:Petr1 NataljaKirillovna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04" b="104"/>
          <a:stretch>
            <a:fillRect/>
          </a:stretch>
        </p:blipFill>
        <p:spPr>
          <a:xfrm>
            <a:off x="1285875" y="571500"/>
            <a:ext cx="5214938" cy="52451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Knihovna 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Uchovává sbírky tištěných materiálů</a:t>
            </a:r>
          </a:p>
          <a:p>
            <a:pPr eaLnBrk="1" hangingPunct="1"/>
            <a:r>
              <a:rPr lang="cs-CZ" smtClean="0"/>
              <a:t>Knihy, noviny, časopisy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>
          <a:xfrm>
            <a:off x="3571875" y="5286375"/>
            <a:ext cx="2065338" cy="566738"/>
          </a:xfrm>
        </p:spPr>
        <p:txBody>
          <a:bodyPr/>
          <a:lstStyle/>
          <a:p>
            <a:pPr eaLnBrk="1" hangingPunct="1"/>
            <a:r>
              <a:rPr lang="cs-CZ" smtClean="0"/>
              <a:t>Interiér knihovny</a:t>
            </a:r>
          </a:p>
        </p:txBody>
      </p:sp>
      <p:pic>
        <p:nvPicPr>
          <p:cNvPr id="13315" name="Picture 2" descr="File:SteacieLibrary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714500" y="928688"/>
            <a:ext cx="54864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Zdroje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 eaLnBrk="1" hangingPunct="1">
              <a:buNone/>
            </a:pPr>
            <a:endParaRPr lang="cs-CZ" sz="1100" smtClean="0">
              <a:hlinkClick r:id="rId2"/>
            </a:endParaRPr>
          </a:p>
          <a:p>
            <a:pPr eaLnBrk="1" hangingPunct="1"/>
            <a:r>
              <a:rPr lang="cs-CZ" sz="1100" dirty="0" smtClean="0">
                <a:hlinkClick r:id="rId2"/>
              </a:rPr>
              <a:t>http</a:t>
            </a:r>
            <a:r>
              <a:rPr lang="cs-CZ" sz="1100" dirty="0" smtClean="0">
                <a:hlinkClick r:id="rId2"/>
              </a:rPr>
              <a:t>://commons.wikimedia.org/wiki/File:OEPNVMuseumPrag001.jpg?uselang=cs</a:t>
            </a:r>
            <a:endParaRPr lang="cs-CZ" sz="1100" dirty="0" smtClean="0"/>
          </a:p>
          <a:p>
            <a:pPr eaLnBrk="1" hangingPunct="1"/>
            <a:r>
              <a:rPr lang="cs-CZ" sz="1100" dirty="0" smtClean="0">
                <a:hlinkClick r:id="rId3"/>
              </a:rPr>
              <a:t>http://commons.wikimedia.org/wiki/File:N%C3%A1rodn%C3%AD_galerie.jpg</a:t>
            </a:r>
            <a:endParaRPr lang="cs-CZ" sz="1100" dirty="0" smtClean="0"/>
          </a:p>
          <a:p>
            <a:pPr eaLnBrk="1" hangingPunct="1"/>
            <a:r>
              <a:rPr lang="cs-CZ" sz="1100" dirty="0" smtClean="0">
                <a:hlinkClick r:id="rId4"/>
              </a:rPr>
              <a:t>http://commons.wikimedia.org/wiki/File:David_von_Michelangelo.jpg</a:t>
            </a:r>
            <a:r>
              <a:rPr lang="cs-CZ" sz="1100" dirty="0" smtClean="0"/>
              <a:t> </a:t>
            </a:r>
          </a:p>
          <a:p>
            <a:pPr eaLnBrk="1" hangingPunct="1"/>
            <a:r>
              <a:rPr lang="cs-CZ" sz="1100" dirty="0" smtClean="0">
                <a:hlinkClick r:id="rId5"/>
              </a:rPr>
              <a:t>http://commons.wikimedia.org/wiki/File:Chodovec_archiv_5990.JPG</a:t>
            </a:r>
            <a:endParaRPr lang="cs-CZ" sz="1100" dirty="0" smtClean="0"/>
          </a:p>
          <a:p>
            <a:pPr eaLnBrk="1" hangingPunct="1"/>
            <a:r>
              <a:rPr lang="cs-CZ" sz="1100" dirty="0" smtClean="0">
                <a:hlinkClick r:id="rId6"/>
              </a:rPr>
              <a:t>http://commons.wikimedia.org/wiki/File:Petr1_NataljaKirillovna.jpg</a:t>
            </a:r>
            <a:r>
              <a:rPr lang="cs-CZ" sz="1100" dirty="0" smtClean="0"/>
              <a:t> </a:t>
            </a:r>
          </a:p>
          <a:p>
            <a:pPr eaLnBrk="1" hangingPunct="1"/>
            <a:r>
              <a:rPr lang="cs-CZ" sz="1100" dirty="0" smtClean="0">
                <a:hlinkClick r:id="rId7"/>
              </a:rPr>
              <a:t>http://commons.wikimedia.org/wiki/File:SteacieLibrary.jpg</a:t>
            </a:r>
            <a:endParaRPr lang="cs-CZ" sz="1100" dirty="0" smtClean="0"/>
          </a:p>
          <a:p>
            <a:pPr eaLnBrk="1" hangingPunct="1"/>
            <a:endParaRPr lang="cs-CZ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obsah 2"/>
          <p:cNvSpPr>
            <a:spLocks noGrp="1"/>
          </p:cNvSpPr>
          <p:nvPr>
            <p:ph idx="1"/>
          </p:nvPr>
        </p:nvSpPr>
        <p:spPr>
          <a:xfrm>
            <a:off x="1000125" y="1285875"/>
            <a:ext cx="7143750" cy="4525963"/>
          </a:xfrm>
        </p:spPr>
        <p:txBody>
          <a:bodyPr/>
          <a:lstStyle/>
          <a:p>
            <a:pPr algn="just" eaLnBrk="1" hangingPunct="1"/>
            <a:r>
              <a:rPr lang="cs-CZ" smtClean="0"/>
              <a:t>Historické prameny jsou uchovány ve zvláštních zařízeních</a:t>
            </a:r>
          </a:p>
          <a:p>
            <a:pPr algn="just" eaLnBrk="1" hangingPunct="1"/>
            <a:r>
              <a:rPr lang="cs-CZ" smtClean="0"/>
              <a:t>Jsou to:</a:t>
            </a:r>
          </a:p>
          <a:p>
            <a:pPr algn="just" eaLnBrk="1" hangingPunct="1">
              <a:buFont typeface="Arial" charset="0"/>
              <a:buNone/>
            </a:pPr>
            <a:r>
              <a:rPr lang="cs-CZ" b="1" smtClean="0"/>
              <a:t>muzea </a:t>
            </a:r>
          </a:p>
          <a:p>
            <a:pPr algn="just" eaLnBrk="1" hangingPunct="1">
              <a:buFont typeface="Arial" charset="0"/>
              <a:buNone/>
            </a:pPr>
            <a:r>
              <a:rPr lang="cs-CZ" b="1" smtClean="0"/>
              <a:t>galerie</a:t>
            </a:r>
          </a:p>
          <a:p>
            <a:pPr algn="just" eaLnBrk="1" hangingPunct="1">
              <a:buFont typeface="Arial" charset="0"/>
              <a:buNone/>
            </a:pPr>
            <a:r>
              <a:rPr lang="cs-CZ" b="1" smtClean="0"/>
              <a:t>archivy</a:t>
            </a:r>
          </a:p>
          <a:p>
            <a:pPr algn="just" eaLnBrk="1" hangingPunct="1">
              <a:buFont typeface="Arial" charset="0"/>
              <a:buNone/>
            </a:pPr>
            <a:r>
              <a:rPr lang="cs-CZ" b="1" smtClean="0"/>
              <a:t>knihovny</a:t>
            </a:r>
          </a:p>
          <a:p>
            <a:pPr algn="just"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Muzeum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smtClean="0"/>
              <a:t>Uchovává hmotné prameny</a:t>
            </a:r>
          </a:p>
          <a:p>
            <a:pPr algn="just" eaLnBrk="1" hangingPunct="1"/>
            <a:r>
              <a:rPr lang="cs-CZ" smtClean="0"/>
              <a:t>Nejen doklady o vývoji společnosti, ale i o přírodě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3857625" y="5572125"/>
            <a:ext cx="1143000" cy="566738"/>
          </a:xfrm>
        </p:spPr>
        <p:txBody>
          <a:bodyPr/>
          <a:lstStyle/>
          <a:p>
            <a:pPr eaLnBrk="1" hangingPunct="1"/>
            <a:r>
              <a:rPr lang="cs-CZ" smtClean="0"/>
              <a:t>Muzeum</a:t>
            </a:r>
          </a:p>
        </p:txBody>
      </p:sp>
      <p:pic>
        <p:nvPicPr>
          <p:cNvPr id="5123" name="Picture 2" descr="File:OEPNVMuseumPrag001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28688" y="612775"/>
            <a:ext cx="6858000" cy="45307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Galerie 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Je zvláštním druhem muzea</a:t>
            </a:r>
          </a:p>
          <a:p>
            <a:pPr algn="just" eaLnBrk="1" hangingPunct="1"/>
            <a:r>
              <a:rPr lang="cs-CZ" dirty="0" smtClean="0"/>
              <a:t>Opatruje a zčásti i vystavuje sbírky uměleckých památek </a:t>
            </a:r>
            <a:endParaRPr lang="cs-CZ" dirty="0" smtClean="0"/>
          </a:p>
          <a:p>
            <a:pPr algn="just" eaLnBrk="1" hangingPunct="1"/>
            <a:r>
              <a:rPr lang="cs-CZ" dirty="0"/>
              <a:t>O</a:t>
            </a:r>
            <a:r>
              <a:rPr lang="cs-CZ" dirty="0" smtClean="0"/>
              <a:t>brazy</a:t>
            </a:r>
            <a:r>
              <a:rPr lang="cs-CZ" dirty="0" smtClean="0"/>
              <a:t>, sochy, </a:t>
            </a:r>
            <a:r>
              <a:rPr lang="cs-CZ" dirty="0" smtClean="0"/>
              <a:t>kresby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3071813" y="5786438"/>
            <a:ext cx="2643187" cy="566737"/>
          </a:xfrm>
        </p:spPr>
        <p:txBody>
          <a:bodyPr/>
          <a:lstStyle/>
          <a:p>
            <a:pPr eaLnBrk="1" hangingPunct="1"/>
            <a:r>
              <a:rPr lang="cs-CZ" smtClean="0"/>
              <a:t>Národní galerie v Praze</a:t>
            </a:r>
          </a:p>
        </p:txBody>
      </p:sp>
      <p:pic>
        <p:nvPicPr>
          <p:cNvPr id="7171" name="Picture 2" descr="File:Národní galerie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14375" y="612775"/>
            <a:ext cx="7358063" cy="51022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5000625" y="4786313"/>
            <a:ext cx="3286125" cy="581025"/>
          </a:xfrm>
        </p:spPr>
        <p:txBody>
          <a:bodyPr/>
          <a:lstStyle/>
          <a:p>
            <a:pPr eaLnBrk="1" hangingPunct="1"/>
            <a:r>
              <a:rPr lang="cs-CZ" smtClean="0"/>
              <a:t>Socha Davida - Michelangelo</a:t>
            </a:r>
          </a:p>
        </p:txBody>
      </p:sp>
      <p:pic>
        <p:nvPicPr>
          <p:cNvPr id="8195" name="Picture 4" descr="File:David von Michelangelo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2287" b="2287"/>
          <a:stretch>
            <a:fillRect/>
          </a:stretch>
        </p:blipFill>
        <p:spPr>
          <a:xfrm>
            <a:off x="1792288" y="612775"/>
            <a:ext cx="2994025" cy="54594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Archiv 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Shromažďuje, uchovává, ochraňuje </a:t>
            </a:r>
            <a:r>
              <a:rPr lang="cs-CZ" dirty="0" smtClean="0"/>
              <a:t>a </a:t>
            </a:r>
            <a:r>
              <a:rPr lang="cs-CZ" dirty="0" smtClean="0"/>
              <a:t>zpřístupňuje </a:t>
            </a:r>
            <a:r>
              <a:rPr lang="cs-CZ" dirty="0" smtClean="0"/>
              <a:t>historicky cenné písemné prameny, hlavně netištěné </a:t>
            </a:r>
          </a:p>
          <a:p>
            <a:pPr algn="just" eaLnBrk="1" hangingPunct="1"/>
            <a:r>
              <a:rPr lang="cs-CZ" dirty="0" smtClean="0"/>
              <a:t>Dopisy, kroniky, listiny</a:t>
            </a:r>
          </a:p>
          <a:p>
            <a:pPr algn="just" eaLnBrk="1" hangingPunct="1"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1785938" y="5429250"/>
            <a:ext cx="5486400" cy="566738"/>
          </a:xfrm>
        </p:spPr>
        <p:txBody>
          <a:bodyPr/>
          <a:lstStyle/>
          <a:p>
            <a:pPr algn="ctr" eaLnBrk="1" hangingPunct="1"/>
            <a:r>
              <a:rPr lang="cs-CZ" smtClean="0"/>
              <a:t>Archivní areál na Chodovci, Praha - Chodov</a:t>
            </a:r>
          </a:p>
        </p:txBody>
      </p:sp>
      <p:pic>
        <p:nvPicPr>
          <p:cNvPr id="10243" name="Picture 2" descr="File:Chodovec archiv 5990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785938" y="1000125"/>
            <a:ext cx="54864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179</Words>
  <PresentationFormat>Předvádění na obrazovce (4:3)</PresentationFormat>
  <Paragraphs>38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Motiv sady Office</vt:lpstr>
      <vt:lpstr>ÚVOD DO DĚJEPISU III.</vt:lpstr>
      <vt:lpstr>Snímek 2</vt:lpstr>
      <vt:lpstr>Muzeum</vt:lpstr>
      <vt:lpstr>Muzeum</vt:lpstr>
      <vt:lpstr>Galerie </vt:lpstr>
      <vt:lpstr>Národní galerie v Praze</vt:lpstr>
      <vt:lpstr>Socha Davida - Michelangelo</vt:lpstr>
      <vt:lpstr>Archiv </vt:lpstr>
      <vt:lpstr>Archivní areál na Chodovci, Praha - Chodov</vt:lpstr>
      <vt:lpstr>Dopis cara Petra I. z roku 1689</vt:lpstr>
      <vt:lpstr>Knihovna </vt:lpstr>
      <vt:lpstr>Interiér knihovny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DĚJEPISU</dc:title>
  <cp:lastModifiedBy>uzivatel</cp:lastModifiedBy>
  <cp:revision>16</cp:revision>
  <dcterms:modified xsi:type="dcterms:W3CDTF">2011-04-29T08:54:33Z</dcterms:modified>
</cp:coreProperties>
</file>