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sldIdLst>
    <p:sldId id="256" r:id="rId2"/>
    <p:sldId id="262" r:id="rId3"/>
    <p:sldId id="257" r:id="rId4"/>
    <p:sldId id="263" r:id="rId5"/>
    <p:sldId id="264" r:id="rId6"/>
    <p:sldId id="258" r:id="rId7"/>
    <p:sldId id="259" r:id="rId8"/>
    <p:sldId id="260" r:id="rId9"/>
    <p:sldId id="265" r:id="rId10"/>
    <p:sldId id="266" r:id="rId11"/>
    <p:sldId id="261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623EF-187A-435E-BE01-581EBDE44250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B0911-3591-44A1-883C-34271539B19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C60C89-1F5F-4AFE-890F-7189D71781F5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C30A4CE-DE91-4AAC-8E27-88E8A03F68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5CE26B-BEC3-4DEA-8178-970A2ACB4321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C22359-0BC9-4C33-8C89-AC139E4AB3B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2EFEB8-0CBA-48B0-9232-584DA39A470F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8FE0DE-106A-44F0-950A-2C35DBB2264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EA8437E3-2A41-4BD6-AB8B-C4B5A6B6EAB9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0C8A793-7351-4E8E-98A6-F8714E26877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60B75F-EAC1-44B0-8F5E-B93623261CCA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FE7B8-8D45-4240-8126-8BD2B032D74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67DCEC-1862-4981-B27C-1880225BC69B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7B5EA6-49E1-4701-A10D-D3A5188CEB8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12A35-B4DE-4E06-A3BF-13A1FECCD1D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B31F31-CE8B-43EC-A3BA-7B81C736E591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001BF4-1D77-414E-838B-E8D8CE7553E6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2DBF5-0BDB-49CD-8045-E0B5F5BCC0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AD008A-C3DD-4DC5-B2CB-BA8924DE1963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47FCDC-151B-41D1-8709-B1028A30FF2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9CA77292-1BCC-4EFA-9D80-7F488612C046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F3FEC1B-56E9-41E9-B738-1019F4E020B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E0852C-0C22-45C8-B0A8-FA86C538F748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1FE9C7-9B24-4571-9E41-54FC9A7ECBA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3B4E5D8-2713-4DC4-953F-A4C36D360153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7EB5DE7-84FD-47E8-A134-6EEBCD411E2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2/29/Japanese_People.jpg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Kamakura_Budda_Daibutsu_front_1885.jpg" TargetMode="External"/><Relationship Id="rId2" Type="http://schemas.openxmlformats.org/officeDocument/2006/relationships/hyperlink" Target="http://commons.wikimedia.org/wiki/File:Carte_japon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wiki/File:Japanese_People.jpg" TargetMode="External"/><Relationship Id="rId4" Type="http://schemas.openxmlformats.org/officeDocument/2006/relationships/hyperlink" Target="http://commons.wikimedia.org/wiki/File:Advance_All_Japanese_people_are_100_million_balls_of_fire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9/9c/Carte_japon.jpg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4/49/Advance_All_Japanese_people_are_100_million_balls_of_fire.JPG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7200" b="1" dirty="0" smtClean="0"/>
              <a:t>JAPONSKO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2"/>
          </p:nvPr>
        </p:nvSpPr>
        <p:spPr>
          <a:xfrm>
            <a:off x="714348" y="5857892"/>
            <a:ext cx="8001056" cy="729823"/>
          </a:xfrm>
        </p:spPr>
        <p:txBody>
          <a:bodyPr/>
          <a:lstStyle/>
          <a:p>
            <a:pPr algn="ctr"/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Provozováno Výzkumným ústavem pedagogickým v Praze.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4480" y="5929330"/>
            <a:ext cx="5486400" cy="428628"/>
          </a:xfrm>
        </p:spPr>
        <p:txBody>
          <a:bodyPr/>
          <a:lstStyle/>
          <a:p>
            <a:pPr algn="ctr"/>
            <a:r>
              <a:rPr lang="cs-CZ" dirty="0" smtClean="0"/>
              <a:t>Lidé v Japonsku dříve a dnes</a:t>
            </a:r>
            <a:endParaRPr lang="cs-CZ" dirty="0"/>
          </a:p>
        </p:txBody>
      </p:sp>
      <p:pic>
        <p:nvPicPr>
          <p:cNvPr id="34820" name="Picture 4" descr="File:Japanese People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485" b="1485"/>
          <a:stretch>
            <a:fillRect/>
          </a:stretch>
        </p:blipFill>
        <p:spPr bwMode="auto">
          <a:xfrm>
            <a:off x="500063" y="612775"/>
            <a:ext cx="7643812" cy="524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86056"/>
          </a:xfrm>
        </p:spPr>
        <p:txBody>
          <a:bodyPr/>
          <a:lstStyle/>
          <a:p>
            <a:pPr algn="just">
              <a:buNone/>
            </a:pPr>
            <a:r>
              <a:rPr lang="cs-CZ" sz="1400" dirty="0" smtClean="0"/>
              <a:t>Všechny uveřejněné odkazy jsou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  <a:r>
              <a:rPr lang="cs-CZ" sz="1400" dirty="0" err="1" smtClean="0"/>
              <a:t>Commons</a:t>
            </a:r>
            <a:r>
              <a:rPr lang="cs-CZ" sz="1400" dirty="0" smtClean="0"/>
              <a:t> na WWW:</a:t>
            </a:r>
          </a:p>
          <a:p>
            <a:pPr algn="just">
              <a:buNone/>
            </a:pPr>
            <a:endParaRPr lang="cs-CZ" sz="1400" dirty="0" smtClean="0">
              <a:hlinkClick r:id="rId2"/>
            </a:endParaRPr>
          </a:p>
          <a:p>
            <a:pPr algn="just"/>
            <a:r>
              <a:rPr lang="cs-CZ" sz="1400" dirty="0" smtClean="0">
                <a:hlinkClick r:id="rId2"/>
              </a:rPr>
              <a:t>http://commons.wikimedia.org/wiki/File:Carte_japon.jpg</a:t>
            </a:r>
            <a:r>
              <a:rPr lang="cs-CZ" sz="1400" dirty="0" smtClean="0"/>
              <a:t> </a:t>
            </a:r>
          </a:p>
          <a:p>
            <a:pPr algn="just"/>
            <a:r>
              <a:rPr lang="cs-CZ" sz="1400" dirty="0" smtClean="0">
                <a:hlinkClick r:id="rId3"/>
              </a:rPr>
              <a:t>http://commons.wikimedia.org/wiki/File:Kamakura_Budda_Daibutsu_front_1885.jpg</a:t>
            </a:r>
            <a:r>
              <a:rPr lang="cs-CZ" sz="1400" dirty="0" smtClean="0"/>
              <a:t> </a:t>
            </a:r>
          </a:p>
          <a:p>
            <a:pPr algn="just"/>
            <a:r>
              <a:rPr lang="cs-CZ" sz="1400" dirty="0" smtClean="0">
                <a:hlinkClick r:id="rId4"/>
              </a:rPr>
              <a:t>http://commons.wikimedia.org/wiki/File:Advance_All_Japanese_people_are_100_million_balls_of_fire.JPG</a:t>
            </a:r>
            <a:r>
              <a:rPr lang="cs-CZ" sz="1400" dirty="0" smtClean="0"/>
              <a:t> </a:t>
            </a:r>
          </a:p>
          <a:p>
            <a:pPr algn="just"/>
            <a:r>
              <a:rPr lang="cs-CZ" sz="1400" dirty="0" smtClean="0">
                <a:hlinkClick r:id="rId5"/>
              </a:rPr>
              <a:t>http://commons.wikimedia.org/wiki/File:Japanese_People.jpg</a:t>
            </a:r>
            <a:r>
              <a:rPr lang="cs-CZ" sz="1400" dirty="0" smtClean="0"/>
              <a:t> </a:t>
            </a:r>
          </a:p>
          <a:p>
            <a:endParaRPr lang="cs-CZ" sz="1400" dirty="0" smtClean="0"/>
          </a:p>
          <a:p>
            <a:endParaRPr lang="cs-CZ" sz="1400" dirty="0" smtClean="0"/>
          </a:p>
          <a:p>
            <a:pPr>
              <a:buNone/>
            </a:pPr>
            <a:endParaRPr lang="cs-CZ" sz="1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Zdroje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0" name="Picture 8" descr="File:Carte japon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6262" b="6262"/>
          <a:stretch>
            <a:fillRect/>
          </a:stretch>
        </p:blipFill>
        <p:spPr bwMode="auto">
          <a:xfrm>
            <a:off x="928662" y="500042"/>
            <a:ext cx="6877056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obsah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000528"/>
          </a:xfrm>
        </p:spPr>
        <p:txBody>
          <a:bodyPr/>
          <a:lstStyle/>
          <a:p>
            <a:pPr algn="just" eaLnBrk="1" hangingPunct="1">
              <a:buNone/>
            </a:pPr>
            <a:endParaRPr lang="cs-CZ" dirty="0" smtClean="0"/>
          </a:p>
          <a:p>
            <a:pPr algn="just" eaLnBrk="1" hangingPunct="1"/>
            <a:r>
              <a:rPr lang="cs-CZ" dirty="0" smtClean="0"/>
              <a:t>Japonsko se rozkládá na ostrovech </a:t>
            </a:r>
            <a:r>
              <a:rPr lang="cs-CZ" dirty="0" err="1" smtClean="0"/>
              <a:t>Hokajdó</a:t>
            </a:r>
            <a:r>
              <a:rPr lang="cs-CZ" dirty="0" smtClean="0"/>
              <a:t>, </a:t>
            </a:r>
            <a:r>
              <a:rPr lang="cs-CZ" dirty="0" err="1" smtClean="0"/>
              <a:t>Honšů</a:t>
            </a:r>
            <a:r>
              <a:rPr lang="cs-CZ" dirty="0" smtClean="0"/>
              <a:t>, </a:t>
            </a:r>
            <a:r>
              <a:rPr lang="cs-CZ" dirty="0" err="1" smtClean="0"/>
              <a:t>Kjůšů</a:t>
            </a:r>
            <a:r>
              <a:rPr lang="cs-CZ" dirty="0" smtClean="0"/>
              <a:t> a </a:t>
            </a:r>
            <a:r>
              <a:rPr lang="cs-CZ" dirty="0" err="1" smtClean="0"/>
              <a:t>Šikoku</a:t>
            </a:r>
            <a:endParaRPr lang="cs-CZ" dirty="0" smtClean="0"/>
          </a:p>
          <a:p>
            <a:pPr algn="just" eaLnBrk="1" hangingPunct="1"/>
            <a:r>
              <a:rPr lang="cs-CZ" dirty="0" smtClean="0"/>
              <a:t>Dlouho bylo uzavřenou a neznámou zemí</a:t>
            </a:r>
          </a:p>
          <a:p>
            <a:pPr algn="just" eaLnBrk="1" hangingPunct="1"/>
            <a:r>
              <a:rPr lang="cs-CZ" dirty="0" smtClean="0"/>
              <a:t>Nejrozšířenějším náboženstvím byl </a:t>
            </a:r>
            <a:r>
              <a:rPr lang="cs-CZ" i="1" dirty="0" smtClean="0"/>
              <a:t>buddhismus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868" y="6000768"/>
            <a:ext cx="1708142" cy="35719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Socha Buddhy</a:t>
            </a:r>
            <a:endParaRPr lang="cs-CZ" dirty="0"/>
          </a:p>
        </p:txBody>
      </p:sp>
      <p:pic>
        <p:nvPicPr>
          <p:cNvPr id="13" name="Zástupný symbol pro obrázek 12" descr="B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3807" b="13807"/>
          <a:stretch>
            <a:fillRect/>
          </a:stretch>
        </p:blipFill>
        <p:spPr>
          <a:xfrm>
            <a:off x="1357313" y="214313"/>
            <a:ext cx="5921375" cy="5715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V čele byl </a:t>
            </a:r>
            <a:r>
              <a:rPr lang="cs-CZ" i="1" dirty="0" smtClean="0"/>
              <a:t>císař</a:t>
            </a:r>
            <a:r>
              <a:rPr lang="cs-CZ" dirty="0" smtClean="0"/>
              <a:t>, který se neobjevoval na veřejnosti a který vykonával pouze vůli vojenské šlechty</a:t>
            </a:r>
          </a:p>
          <a:p>
            <a:pPr algn="just" eaLnBrk="1" hangingPunct="1"/>
            <a:r>
              <a:rPr lang="cs-CZ" dirty="0" smtClean="0"/>
              <a:t>Největší moc v zemi držel </a:t>
            </a:r>
            <a:r>
              <a:rPr lang="cs-CZ" i="1" dirty="0" smtClean="0"/>
              <a:t>šógun</a:t>
            </a:r>
            <a:r>
              <a:rPr lang="cs-CZ" dirty="0" smtClean="0"/>
              <a:t>, byl to představitel vysoké vojenské šlechty</a:t>
            </a:r>
          </a:p>
          <a:p>
            <a:pPr algn="just" eaLnBrk="1" hangingPunct="1"/>
            <a:r>
              <a:rPr lang="cs-CZ" dirty="0" smtClean="0"/>
              <a:t>Japonsko-americká smlouva z roku </a:t>
            </a:r>
            <a:r>
              <a:rPr lang="cs-CZ" i="1" dirty="0" smtClean="0"/>
              <a:t>1854</a:t>
            </a:r>
            <a:r>
              <a:rPr lang="cs-CZ" dirty="0" smtClean="0"/>
              <a:t> otevřela Japonsko světu</a:t>
            </a:r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Svým válečným loďstvem do války zasahovali Britové, Francouzi a Holanďané</a:t>
            </a:r>
          </a:p>
          <a:p>
            <a:pPr algn="just" eaLnBrk="1" hangingPunct="1"/>
            <a:r>
              <a:rPr lang="cs-CZ" dirty="0" err="1" smtClean="0"/>
              <a:t>Šógunát</a:t>
            </a:r>
            <a:r>
              <a:rPr lang="cs-CZ" dirty="0" smtClean="0"/>
              <a:t> padl</a:t>
            </a:r>
          </a:p>
          <a:p>
            <a:pPr algn="just" eaLnBrk="1" hangingPunct="1"/>
            <a:r>
              <a:rPr lang="cs-CZ" dirty="0" smtClean="0"/>
              <a:t>Císař byl vysvobozen ze zajetí</a:t>
            </a:r>
          </a:p>
          <a:p>
            <a:pPr algn="just" eaLnBrk="1" hangingPunct="1"/>
            <a:r>
              <a:rPr lang="cs-CZ" dirty="0" smtClean="0"/>
              <a:t>Zaváděli se evropské kulturní a civilizační zvyklosti</a:t>
            </a:r>
          </a:p>
          <a:p>
            <a:pPr algn="just" eaLnBrk="1" hangingPunct="1"/>
            <a:r>
              <a:rPr lang="cs-CZ" dirty="0" smtClean="0"/>
              <a:t>Rozvoj hornictví a průmyslu</a:t>
            </a:r>
          </a:p>
          <a:p>
            <a:pPr algn="just" eaLnBrk="1" hangingPunct="1"/>
            <a:r>
              <a:rPr lang="cs-CZ" dirty="0" smtClean="0"/>
              <a:t>Založeny první banky a železnice</a:t>
            </a:r>
          </a:p>
        </p:txBody>
      </p:sp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Občanská válka (1858-1868)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Roku 1888 císař přijal ústavu</a:t>
            </a:r>
          </a:p>
          <a:p>
            <a:pPr algn="just" eaLnBrk="1" hangingPunct="1"/>
            <a:r>
              <a:rPr lang="cs-CZ" dirty="0" smtClean="0"/>
              <a:t>Japonsko se stalo konstituční monarchií</a:t>
            </a:r>
          </a:p>
          <a:p>
            <a:pPr algn="just" eaLnBrk="1" hangingPunct="1"/>
            <a:r>
              <a:rPr lang="cs-CZ" dirty="0" smtClean="0"/>
              <a:t>Japonské kolonie: Korea, Mandžusko, ostrov </a:t>
            </a:r>
            <a:r>
              <a:rPr lang="cs-CZ" dirty="0" err="1" smtClean="0"/>
              <a:t>Formosa</a:t>
            </a:r>
            <a:r>
              <a:rPr lang="cs-CZ" dirty="0" smtClean="0"/>
              <a:t> (dnes </a:t>
            </a:r>
            <a:r>
              <a:rPr lang="cs-CZ" dirty="0" err="1" smtClean="0"/>
              <a:t>Tchajwan</a:t>
            </a:r>
            <a:r>
              <a:rPr lang="cs-CZ" dirty="0" smtClean="0"/>
              <a:t>)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i="1" dirty="0" smtClean="0"/>
              <a:t>1910</a:t>
            </a:r>
            <a:r>
              <a:rPr lang="cs-CZ" dirty="0" smtClean="0"/>
              <a:t> – Korea připojena k Japonsku</a:t>
            </a:r>
          </a:p>
          <a:p>
            <a:pPr algn="just" eaLnBrk="1" hangingPunct="1"/>
            <a:r>
              <a:rPr lang="cs-CZ" i="1" dirty="0" smtClean="0"/>
              <a:t>1894-1895</a:t>
            </a:r>
            <a:r>
              <a:rPr lang="cs-CZ" dirty="0" smtClean="0"/>
              <a:t> – čínsko-japonská válka</a:t>
            </a:r>
          </a:p>
          <a:p>
            <a:pPr algn="just" eaLnBrk="1" hangingPunct="1"/>
            <a:r>
              <a:rPr lang="cs-CZ" i="1" dirty="0" smtClean="0"/>
              <a:t>1904-1905</a:t>
            </a:r>
            <a:r>
              <a:rPr lang="cs-CZ" dirty="0" smtClean="0"/>
              <a:t> – rusko-japonská válka</a:t>
            </a:r>
          </a:p>
        </p:txBody>
      </p:sp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b="1" dirty="0" smtClean="0"/>
              <a:t>Porážka Ruska a Číny ve válkách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357826"/>
            <a:ext cx="5486400" cy="571504"/>
          </a:xfrm>
        </p:spPr>
        <p:txBody>
          <a:bodyPr/>
          <a:lstStyle/>
          <a:p>
            <a:pPr algn="ctr"/>
            <a:r>
              <a:rPr lang="cs-CZ" dirty="0" smtClean="0"/>
              <a:t>Ukázka čínského písma</a:t>
            </a:r>
            <a:endParaRPr lang="cs-CZ" dirty="0"/>
          </a:p>
        </p:txBody>
      </p:sp>
      <p:pic>
        <p:nvPicPr>
          <p:cNvPr id="32770" name="Picture 2" descr="File:Advance All Japanese people are 100 million balls of fire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2352" r="2352"/>
          <a:stretch>
            <a:fillRect/>
          </a:stretch>
        </p:blipFill>
        <p:spPr bwMode="auto">
          <a:xfrm>
            <a:off x="1714480" y="928670"/>
            <a:ext cx="54864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53</TotalTime>
  <Words>219</Words>
  <PresentationFormat>Předvádění na obrazovce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Papír</vt:lpstr>
      <vt:lpstr>JAPONSKO</vt:lpstr>
      <vt:lpstr>Snímek 2</vt:lpstr>
      <vt:lpstr>Snímek 3</vt:lpstr>
      <vt:lpstr>Socha Buddhy</vt:lpstr>
      <vt:lpstr>Snímek 5</vt:lpstr>
      <vt:lpstr>Občanská válka (1858-1868)</vt:lpstr>
      <vt:lpstr>Snímek 7</vt:lpstr>
      <vt:lpstr>Porážka Ruska a Číny ve válkách</vt:lpstr>
      <vt:lpstr>Ukázka čínského písma</vt:lpstr>
      <vt:lpstr>Lidé v Japonsku dříve a dnes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JAPONSKO</dc:title>
  <cp:lastModifiedBy>uzivatel</cp:lastModifiedBy>
  <cp:revision>10</cp:revision>
  <dcterms:modified xsi:type="dcterms:W3CDTF">2011-04-15T09:25:08Z</dcterms:modified>
</cp:coreProperties>
</file>