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2" r:id="rId5"/>
    <p:sldId id="264" r:id="rId6"/>
    <p:sldId id="266" r:id="rId7"/>
    <p:sldId id="271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3892E-7EA5-4D4B-B8AF-8F411C59E283}" type="datetimeFigureOut">
              <a:rPr lang="cs-CZ" smtClean="0"/>
              <a:t>12.4.2011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CD627-F5E4-4F0B-B55E-9720274CFC7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2BDB9043-248F-495C-8182-AC35FD8415E6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09190677-88AA-4A4A-A445-A25150A7522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65D5BD7-B997-43D6-87F4-7220DAB8BC47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B8530A-971D-4C81-84EF-367F2E1B34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9B5FB34-9D7F-4A11-A5B4-2462F2C5C86F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FAB381-AFE4-4489-BDE0-152E2AD4825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4B0D550-F4CE-40CF-BC18-A843F1E11AA0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C2D81A-E542-46C2-A760-6D4C8440CC3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1C17591C-E536-465E-9C42-3D5E4EBF9D74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AC67AFD-FA3D-414E-99DC-86FD7C7CB45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26EDDE8-D9C8-414B-BC02-724C9070BE06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6045E53E-300B-406C-A5A1-7D9286450BB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0EBEE8-03DF-4249-8EDF-CAAED9C1FD3E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B76D9E89-64AD-4D84-A31B-9C602ECE841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819EBD0-9D79-4791-B2BB-12AFD1512656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C4EC60-C87D-4FBA-9BA0-8D84CA84FCD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E415A-B967-49A2-8455-010BE514101F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FA6BF0-299A-4FFA-8411-78B8E55669A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34BEC901-2046-41A9-83F3-22DC9438773C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AA5110F-0946-4AC6-A767-B93B101E654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fld id="{424D04DF-71FE-4ECD-BA84-742EC7BBA884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3913252-329A-4F29-B071-AD6C9425AD1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fld id="{F8E4A5C8-2405-4E03-9FB9-46DB1923F9D9}" type="datetimeFigureOut">
              <a:rPr lang="cs-CZ" smtClean="0"/>
              <a:pPr>
                <a:defRPr/>
              </a:pPr>
              <a:t>12.4.2011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C0712A13-FEC0-45C8-B9ED-6767FED3796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7200" b="1" smtClean="0"/>
              <a:t>NAPOLEON BONAPARTE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2"/>
          </p:nvPr>
        </p:nvSpPr>
        <p:spPr>
          <a:xfrm>
            <a:off x="1000100" y="5857892"/>
            <a:ext cx="7786742" cy="785818"/>
          </a:xfrm>
        </p:spPr>
        <p:txBody>
          <a:bodyPr/>
          <a:lstStyle/>
          <a:p>
            <a:pPr algn="ctr"/>
            <a:r>
              <a:rPr lang="cs-CZ" sz="1100" i="1" dirty="0" smtClean="0"/>
              <a:t>Autorem materiálu a všech jeho částí, není-li uvedeno jinak, je Jana </a:t>
            </a:r>
            <a:r>
              <a:rPr lang="cs-CZ" sz="1100" i="1" dirty="0" err="1" smtClean="0"/>
              <a:t>Jančová</a:t>
            </a:r>
            <a:r>
              <a:rPr lang="cs-CZ" sz="1100" i="1" dirty="0" smtClean="0"/>
              <a:t>. </a:t>
            </a:r>
            <a:endParaRPr lang="cs-CZ" sz="1100" dirty="0" smtClean="0"/>
          </a:p>
          <a:p>
            <a:pPr algn="ctr"/>
            <a:r>
              <a:rPr lang="cs-CZ" sz="1100" i="1" dirty="0" smtClean="0"/>
              <a:t>Dostupné z Metodického portálu www.</a:t>
            </a:r>
            <a:r>
              <a:rPr lang="cs-CZ" sz="1100" i="1" dirty="0" err="1" smtClean="0"/>
              <a:t>rvp.cz</a:t>
            </a:r>
            <a:r>
              <a:rPr lang="cs-CZ" sz="1100" i="1" dirty="0" smtClean="0"/>
              <a:t>, ISSN: 1802-4785, financovaného z ESF a státního rozpočtu ČR. Provozováno Výzkumným ústavem pedagogickým v Praze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Napoleonův konec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Byl sesazen a umístěn na ostrov </a:t>
            </a:r>
            <a:r>
              <a:rPr lang="cs-CZ" dirty="0" err="1" smtClean="0"/>
              <a:t>Elba</a:t>
            </a:r>
            <a:r>
              <a:rPr lang="cs-CZ" dirty="0" smtClean="0"/>
              <a:t> (západní břeh Itálie)</a:t>
            </a:r>
          </a:p>
          <a:p>
            <a:pPr algn="just"/>
            <a:r>
              <a:rPr lang="cs-CZ" dirty="0" smtClean="0"/>
              <a:t>Francie ztratila dobyté území a vrátila se do původních hranic</a:t>
            </a:r>
          </a:p>
          <a:p>
            <a:pPr algn="just"/>
            <a:r>
              <a:rPr lang="cs-CZ" dirty="0" smtClean="0"/>
              <a:t>Na francouzský trůn usedla dynastie Bourbonů (Ludvík XVIII. 1814 – 1824)</a:t>
            </a:r>
          </a:p>
          <a:p>
            <a:pPr algn="just" eaLnBrk="1" hangingPunct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Březen – červen 1815 </a:t>
            </a:r>
            <a:r>
              <a:rPr lang="cs-CZ" b="1" dirty="0" smtClean="0"/>
              <a:t>„stodenní císařství“ =</a:t>
            </a:r>
            <a:r>
              <a:rPr lang="cs-CZ" dirty="0" smtClean="0"/>
              <a:t>  Napoleon znovu na trůně. Vrátil se s 1000 veterány, ale v bitvě u Waterloo (blízko Bruselu) byl </a:t>
            </a:r>
            <a:r>
              <a:rPr lang="cs-CZ" dirty="0" err="1" smtClean="0"/>
              <a:t>prusko</a:t>
            </a:r>
            <a:r>
              <a:rPr lang="cs-CZ" dirty="0" smtClean="0"/>
              <a:t>–britským vojskem poražen.</a:t>
            </a:r>
          </a:p>
          <a:p>
            <a:pPr algn="just"/>
            <a:r>
              <a:rPr lang="cs-CZ" dirty="0" smtClean="0"/>
              <a:t>Zemřel 5. 5. 1821 na ostrově sv. Heleny v jižním Atlantiku u břehů Afriky jako zajatec Britů. Byl pohřben do neoznačeného hrobu, až po 19 letech převezen do Francie a uložen v pařížské Invalidovně.</a:t>
            </a:r>
          </a:p>
          <a:p>
            <a:pPr algn="just">
              <a:buFont typeface="Wingdings" pitchFamily="2" charset="2"/>
              <a:buChar char="§"/>
            </a:pPr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1082675"/>
          </a:xfrm>
        </p:spPr>
        <p:txBody>
          <a:bodyPr/>
          <a:lstStyle/>
          <a:p>
            <a:pPr eaLnBrk="1" hangingPunct="1"/>
            <a:r>
              <a:rPr lang="cs-CZ" b="1" dirty="0" smtClean="0"/>
              <a:t>Dětství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Narozen v roce 1768 na Korsice</a:t>
            </a:r>
          </a:p>
          <a:p>
            <a:pPr algn="just"/>
            <a:r>
              <a:rPr lang="cs-CZ" dirty="0" smtClean="0"/>
              <a:t>Jeho otec, advokát, byl zchudlý šlechtic</a:t>
            </a:r>
          </a:p>
          <a:p>
            <a:pPr algn="just"/>
            <a:r>
              <a:rPr lang="cs-CZ" dirty="0" smtClean="0"/>
              <a:t>Jméno Bonaparte je zkratkou, tj. </a:t>
            </a:r>
            <a:r>
              <a:rPr lang="cs-CZ" dirty="0" err="1" smtClean="0"/>
              <a:t>Buona</a:t>
            </a:r>
            <a:r>
              <a:rPr lang="cs-CZ" dirty="0" smtClean="0"/>
              <a:t> parte (janovská Dobrá parta – politická organizace z 16. století, v čele byli tehdy Napoleonovi předkové)</a:t>
            </a:r>
          </a:p>
          <a:p>
            <a:pPr algn="just"/>
            <a:r>
              <a:rPr lang="cs-CZ" dirty="0" smtClean="0"/>
              <a:t>Vzdělání získal ve Francii na vojenské škole</a:t>
            </a:r>
          </a:p>
          <a:p>
            <a:pPr algn="just"/>
            <a:r>
              <a:rPr lang="cs-CZ" dirty="0" smtClean="0"/>
              <a:t>V 15 letech přestoupil do válečné školy</a:t>
            </a:r>
          </a:p>
          <a:p>
            <a:pPr eaLnBrk="1" hangingPunct="1">
              <a:buFont typeface="Wingdings" pitchFamily="2" charset="2"/>
              <a:buChar char="§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Dospělost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dirty="0" smtClean="0"/>
              <a:t>Dvakrát ženatý:</a:t>
            </a:r>
          </a:p>
          <a:p>
            <a:pPr algn="just" eaLnBrk="1" hangingPunct="1"/>
            <a:r>
              <a:rPr lang="cs-CZ" b="1" dirty="0" smtClean="0"/>
              <a:t>Josefina </a:t>
            </a:r>
            <a:r>
              <a:rPr lang="cs-CZ" b="1" dirty="0" err="1" smtClean="0"/>
              <a:t>Beauharnaisová</a:t>
            </a:r>
            <a:r>
              <a:rPr lang="cs-CZ" dirty="0" smtClean="0"/>
              <a:t>, vdova po generálovi popraveném za revoluce</a:t>
            </a:r>
          </a:p>
          <a:p>
            <a:pPr algn="just" eaLnBrk="1" hangingPunct="1"/>
            <a:r>
              <a:rPr lang="cs-CZ" b="1" dirty="0" smtClean="0"/>
              <a:t>Marie Louisa</a:t>
            </a:r>
            <a:r>
              <a:rPr lang="cs-CZ" dirty="0" smtClean="0"/>
              <a:t>, dcera habsburského císaře Františka I. (1792-1835), jejich syn Napoleon II. Orlík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Politické úspěchy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9. listopadu 1799 provedl v Paříži za pomoci armády státní převrat</a:t>
            </a:r>
          </a:p>
          <a:p>
            <a:pPr algn="just"/>
            <a:r>
              <a:rPr lang="cs-CZ" dirty="0" smtClean="0"/>
              <a:t>Sesadil pětičlenné direktorium (= vládní orgán) </a:t>
            </a:r>
          </a:p>
          <a:p>
            <a:pPr algn="just"/>
            <a:r>
              <a:rPr lang="cs-CZ" dirty="0" smtClean="0"/>
              <a:t>Moc přešla do rukou tří konzulů </a:t>
            </a:r>
          </a:p>
          <a:p>
            <a:pPr algn="just"/>
            <a:r>
              <a:rPr lang="cs-CZ" dirty="0" smtClean="0"/>
              <a:t>1802 udělena doživotní hodnost konzula</a:t>
            </a:r>
          </a:p>
          <a:p>
            <a:pPr algn="just"/>
            <a:r>
              <a:rPr lang="cs-CZ" dirty="0" smtClean="0"/>
              <a:t>1804 byl prohlášen císařem (za přítomnosti papeže v katedrále </a:t>
            </a:r>
            <a:r>
              <a:rPr lang="cs-CZ" dirty="0" err="1" smtClean="0"/>
              <a:t>Notre</a:t>
            </a:r>
            <a:r>
              <a:rPr lang="cs-CZ" dirty="0" smtClean="0"/>
              <a:t> </a:t>
            </a:r>
            <a:r>
              <a:rPr lang="cs-CZ" dirty="0" err="1" smtClean="0"/>
              <a:t>Dame</a:t>
            </a:r>
            <a:r>
              <a:rPr lang="cs-CZ" dirty="0" smtClean="0"/>
              <a:t> si sám nasadil císařskou korunu na hlavu)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58175" cy="1203325"/>
          </a:xfrm>
        </p:spPr>
        <p:txBody>
          <a:bodyPr/>
          <a:lstStyle/>
          <a:p>
            <a:pPr eaLnBrk="1" hangingPunct="1"/>
            <a:r>
              <a:rPr lang="cs-CZ" b="1" dirty="0" smtClean="0"/>
              <a:t>Válečné úspěchy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77x zvítězil v bitvách</a:t>
            </a:r>
          </a:p>
          <a:p>
            <a:pPr algn="just"/>
            <a:r>
              <a:rPr lang="cs-CZ" dirty="0" smtClean="0"/>
              <a:t>4x byl poražen</a:t>
            </a:r>
          </a:p>
          <a:p>
            <a:pPr algn="just"/>
            <a:r>
              <a:rPr lang="cs-CZ" dirty="0" smtClean="0"/>
              <a:t>Ve 24 letech se stal generálem (za úspěch v boji a vítězství proti Angličanům)</a:t>
            </a:r>
          </a:p>
          <a:p>
            <a:pPr algn="just"/>
            <a:r>
              <a:rPr lang="cs-CZ" dirty="0" smtClean="0"/>
              <a:t>Původně byl dělostřelcem u Bastily</a:t>
            </a:r>
          </a:p>
          <a:p>
            <a:pPr algn="just"/>
            <a:r>
              <a:rPr lang="cs-CZ" dirty="0" smtClean="0"/>
              <a:t>Stal se z  něj známý vojevůdce, který dobyl skoro celou Evropu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Neúspěch s Velkou Británií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dirty="0" smtClean="0"/>
              <a:t>Napoleon neúspěšně  bojoval s Velkou Británií:</a:t>
            </a:r>
          </a:p>
          <a:p>
            <a:pPr algn="just" eaLnBrk="1" hangingPunct="1"/>
            <a:r>
              <a:rPr lang="cs-CZ" dirty="0" smtClean="0"/>
              <a:t>1798 admirál Horatius Nelson porazil francouzské loďstvo u </a:t>
            </a:r>
            <a:r>
              <a:rPr lang="cs-CZ" dirty="0" err="1" smtClean="0"/>
              <a:t>Abukiru</a:t>
            </a:r>
            <a:endParaRPr lang="cs-CZ" dirty="0" smtClean="0"/>
          </a:p>
          <a:p>
            <a:pPr algn="just" eaLnBrk="1" hangingPunct="1"/>
            <a:r>
              <a:rPr lang="cs-CZ" dirty="0" smtClean="0"/>
              <a:t>1805 Nelson (jednooký, jednoruký, smrtelně zraněn) porazil francouzsko-španělskou flotilu u mysu </a:t>
            </a:r>
            <a:r>
              <a:rPr lang="cs-CZ" dirty="0" err="1" smtClean="0"/>
              <a:t>Trafalgar</a:t>
            </a:r>
            <a:r>
              <a:rPr lang="cs-CZ" dirty="0" smtClean="0"/>
              <a:t> (u Cádizu)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Výprava do Egypta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Napoleon chtěl přerušit spojení Anglie s Indií</a:t>
            </a:r>
          </a:p>
          <a:p>
            <a:pPr algn="just"/>
            <a:r>
              <a:rPr lang="cs-CZ" dirty="0" smtClean="0"/>
              <a:t>1798 obsadil Káhiru, Alexandrii a ústí Nilu</a:t>
            </a:r>
          </a:p>
          <a:p>
            <a:pPr algn="just"/>
            <a:r>
              <a:rPr lang="cs-CZ" dirty="0" smtClean="0"/>
              <a:t>Nález </a:t>
            </a:r>
            <a:r>
              <a:rPr lang="cs-CZ" b="1" dirty="0" err="1" smtClean="0"/>
              <a:t>Rossetské</a:t>
            </a:r>
            <a:r>
              <a:rPr lang="cs-CZ" b="1" dirty="0" smtClean="0"/>
              <a:t> desky</a:t>
            </a:r>
            <a:r>
              <a:rPr lang="cs-CZ" dirty="0" smtClean="0"/>
              <a:t> (obsahovala písmo starořecké, démotické (lidové) a hieroglyfy) umožnil roku 1822 </a:t>
            </a:r>
            <a:r>
              <a:rPr lang="cs-CZ" dirty="0" err="1" smtClean="0"/>
              <a:t>Francoisu</a:t>
            </a:r>
            <a:r>
              <a:rPr lang="cs-CZ" dirty="0" smtClean="0"/>
              <a:t> </a:t>
            </a:r>
            <a:r>
              <a:rPr lang="cs-CZ" dirty="0" err="1" smtClean="0"/>
              <a:t>Champollionovi</a:t>
            </a:r>
            <a:r>
              <a:rPr lang="cs-CZ" dirty="0" smtClean="0"/>
              <a:t> rozluštit egyptské hieroglyfy </a:t>
            </a:r>
          </a:p>
          <a:p>
            <a:pPr algn="just">
              <a:buFont typeface="Wingdings" pitchFamily="2" charset="2"/>
              <a:buChar char="§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Napoleonské války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Uzavřel mír s Rakouskem a Pruskem</a:t>
            </a:r>
          </a:p>
          <a:p>
            <a:pPr algn="just"/>
            <a:r>
              <a:rPr lang="cs-CZ" dirty="0" smtClean="0"/>
              <a:t>2. prosince 1805 </a:t>
            </a:r>
            <a:r>
              <a:rPr lang="cs-CZ" b="1" dirty="0" smtClean="0"/>
              <a:t>„bitva tří císařů“</a:t>
            </a:r>
            <a:r>
              <a:rPr lang="cs-CZ" dirty="0" smtClean="0"/>
              <a:t> </a:t>
            </a:r>
          </a:p>
          <a:p>
            <a:pPr algn="just">
              <a:buNone/>
            </a:pPr>
            <a:r>
              <a:rPr lang="cs-CZ" dirty="0" smtClean="0"/>
              <a:t>u Slavkova na jižní Moravě (u Brna):</a:t>
            </a:r>
          </a:p>
          <a:p>
            <a:pPr algn="just">
              <a:buNone/>
            </a:pPr>
            <a:r>
              <a:rPr lang="cs-CZ" dirty="0" smtClean="0"/>
              <a:t>Francie – císař Napoleon - vítěz</a:t>
            </a:r>
          </a:p>
          <a:p>
            <a:pPr algn="just">
              <a:buNone/>
            </a:pPr>
            <a:r>
              <a:rPr lang="cs-CZ" dirty="0" smtClean="0"/>
              <a:t>Rakousko – císař František II.</a:t>
            </a:r>
          </a:p>
          <a:p>
            <a:pPr algn="just">
              <a:buNone/>
            </a:pPr>
            <a:r>
              <a:rPr lang="cs-CZ" dirty="0" smtClean="0"/>
              <a:t>Rusko – car Alexandr I.</a:t>
            </a:r>
          </a:p>
          <a:p>
            <a:pPr algn="just">
              <a:buNone/>
            </a:pPr>
            <a:r>
              <a:rPr lang="cs-CZ" dirty="0" smtClean="0"/>
              <a:t>Bitva trvala od 6 hodin mlhavého rána do 12 hodin.</a:t>
            </a:r>
          </a:p>
          <a:p>
            <a:pPr algn="just">
              <a:buNone/>
            </a:pPr>
            <a:r>
              <a:rPr lang="cs-CZ" dirty="0" smtClean="0"/>
              <a:t>Příměří bylo podepsáno 6.12. na zámku ve Slavkově.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/>
          <a:lstStyle/>
          <a:p>
            <a:pPr algn="just"/>
            <a:r>
              <a:rPr lang="cs-CZ" dirty="0" smtClean="0"/>
              <a:t>1812 se Napoleon s půlmilionovou armádou vydal do Ruska. Generál </a:t>
            </a:r>
            <a:r>
              <a:rPr lang="cs-CZ" dirty="0" err="1" smtClean="0"/>
              <a:t>Kutuzov</a:t>
            </a:r>
            <a:r>
              <a:rPr lang="cs-CZ" dirty="0" smtClean="0"/>
              <a:t> ustupoval k Moskvě. Ta byla ale zničená, vylidněná a bez zásob. Silné mrazy (-35°C), hlad a nemoci donutily Napoleona k ústupu. Do Francie se vrátilo jen asi 30 tisíc vojáků.</a:t>
            </a:r>
          </a:p>
          <a:p>
            <a:pPr algn="just"/>
            <a:r>
              <a:rPr lang="cs-CZ" dirty="0" smtClean="0"/>
              <a:t>1813 </a:t>
            </a:r>
            <a:r>
              <a:rPr lang="cs-CZ" b="1" dirty="0" smtClean="0"/>
              <a:t>„bitva národů“ </a:t>
            </a:r>
            <a:r>
              <a:rPr lang="cs-CZ" dirty="0" smtClean="0"/>
              <a:t>u Lipska – Napoleon byl poražen </a:t>
            </a:r>
            <a:r>
              <a:rPr lang="cs-CZ" dirty="0" err="1" smtClean="0"/>
              <a:t>britsko</a:t>
            </a:r>
            <a:r>
              <a:rPr lang="cs-CZ" dirty="0" smtClean="0"/>
              <a:t>–</a:t>
            </a:r>
            <a:r>
              <a:rPr lang="cs-CZ" dirty="0" err="1" smtClean="0"/>
              <a:t>rakousko</a:t>
            </a:r>
            <a:r>
              <a:rPr lang="cs-CZ" dirty="0" smtClean="0"/>
              <a:t>–prusko-ruskou armádou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178</TotalTime>
  <Words>543</Words>
  <PresentationFormat>Předvádění na obrazovce (4:3)</PresentationFormat>
  <Paragraphs>50</Paragraphs>
  <Slides>11</Slides>
  <Notes>0</Notes>
  <HiddenSlides>1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Lití písma</vt:lpstr>
      <vt:lpstr>NAPOLEON BONAPARTE</vt:lpstr>
      <vt:lpstr>Dětství</vt:lpstr>
      <vt:lpstr>Dospělost</vt:lpstr>
      <vt:lpstr>Politické úspěchy</vt:lpstr>
      <vt:lpstr>Válečné úspěchy</vt:lpstr>
      <vt:lpstr>Neúspěch s Velkou Británií</vt:lpstr>
      <vt:lpstr>Výprava do Egypta</vt:lpstr>
      <vt:lpstr>Napoleonské války</vt:lpstr>
      <vt:lpstr>Snímek 9</vt:lpstr>
      <vt:lpstr>Napoleonův konec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NAPOLEON BONAPARTE</dc:title>
  <cp:lastModifiedBy>uzivatel</cp:lastModifiedBy>
  <cp:revision>22</cp:revision>
  <dcterms:modified xsi:type="dcterms:W3CDTF">2011-04-12T14:54:17Z</dcterms:modified>
</cp:coreProperties>
</file>