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3" r:id="rId4"/>
    <p:sldId id="258" r:id="rId5"/>
    <p:sldId id="264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3F079-8D02-480E-B4D8-C42764316BE4}" type="datetimeFigureOut">
              <a:rPr lang="cs-CZ" smtClean="0"/>
              <a:t>14.4.2011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25B31-1DFC-41D9-9483-02BE45E3573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483861-0103-4053-946C-A4D0F94BBC6C}" type="datetimeFigureOut">
              <a:rPr lang="cs-CZ" smtClean="0"/>
              <a:pPr>
                <a:defRPr/>
              </a:pPr>
              <a:t>14.4.2011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CCF9DA3E-0C6B-4B02-8526-D4DFBE815BF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16D02C-5071-4D4F-A43A-350472DD1FF6}" type="datetimeFigureOut">
              <a:rPr lang="cs-CZ" smtClean="0"/>
              <a:pPr>
                <a:defRPr/>
              </a:pPr>
              <a:t>14.4.2011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2FA106-2E7E-4308-893D-497A52875B8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30C6EE-A0A3-4781-9623-3CC554EAFB8C}" type="datetimeFigureOut">
              <a:rPr lang="cs-CZ" smtClean="0"/>
              <a:pPr>
                <a:defRPr/>
              </a:pPr>
              <a:t>14.4.2011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E8679C-15AD-45FA-905D-6A49EB6965E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D67671-731C-483B-AD7E-D2DA4B478DEE}" type="datetimeFigureOut">
              <a:rPr lang="cs-CZ" smtClean="0"/>
              <a:pPr>
                <a:defRPr/>
              </a:pPr>
              <a:t>14.4.2011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6834A489-463B-474E-A058-9C4F54714A3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162B91-BB88-4C90-9F5D-FFC817C651BC}" type="datetimeFigureOut">
              <a:rPr lang="cs-CZ" smtClean="0"/>
              <a:pPr>
                <a:defRPr/>
              </a:pPr>
              <a:t>14.4.2011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1EE739-429E-4610-A14A-6470FDDC9CB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A8664E-96F1-4E66-9FA2-F15A152251D1}" type="datetimeFigureOut">
              <a:rPr lang="cs-CZ" smtClean="0"/>
              <a:pPr>
                <a:defRPr/>
              </a:pPr>
              <a:t>14.4.2011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A615DE-D770-4103-B240-2C1C3DEAD6D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4FE762-8369-4CE6-AADB-84A4555E3EDB}" type="datetimeFigureOut">
              <a:rPr lang="cs-CZ" smtClean="0"/>
              <a:pPr>
                <a:defRPr/>
              </a:pPr>
              <a:t>14.4.2011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ED4123BF-2D6C-4A58-BCF5-A74C530728E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AAA57B-B7B3-4302-B0CF-E188A40757A7}" type="datetimeFigureOut">
              <a:rPr lang="cs-CZ" smtClean="0"/>
              <a:pPr>
                <a:defRPr/>
              </a:pPr>
              <a:t>14.4.2011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F465BA-A044-4D78-9713-B397ABEA622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19D3D-8C89-4676-A00A-4648BC4F48B8}" type="datetimeFigureOut">
              <a:rPr lang="cs-CZ" smtClean="0"/>
              <a:pPr>
                <a:defRPr/>
              </a:pPr>
              <a:t>14.4.2011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6A69EB-2253-44E2-9824-35EC4EC6D62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5430E2-74AF-4DF7-B85B-F9EBC08A608A}" type="datetimeFigureOut">
              <a:rPr lang="cs-CZ" smtClean="0"/>
              <a:pPr>
                <a:defRPr/>
              </a:pPr>
              <a:t>14.4.2011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C65891-9944-41D1-BBBE-5637FD6D67F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98BB67-10A3-40FE-B49C-61254FAD076E}" type="datetimeFigureOut">
              <a:rPr lang="cs-CZ" smtClean="0"/>
              <a:pPr>
                <a:defRPr/>
              </a:pPr>
              <a:t>14.4.2011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6098B5-A7ED-43F2-AF3B-AD05B0E42B7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3F0E20E-348D-460B-BD79-38090859E753}" type="datetimeFigureOut">
              <a:rPr lang="cs-CZ" smtClean="0"/>
              <a:pPr>
                <a:defRPr/>
              </a:pPr>
              <a:t>14.4.2011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49D073E-5B3A-497C-9CEB-F8520032BB0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1/1e/Hottinger_Volksblatt_1878_025_Bild1.jpg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commons.wikimedia.org/wiki/File:Otto_von_bismark_.jpg" TargetMode="Externa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Garibaldi2.jpg" TargetMode="External"/><Relationship Id="rId2" Type="http://schemas.openxmlformats.org/officeDocument/2006/relationships/hyperlink" Target="http://commons.wikimedia.org/wiki/File:Ottovonbismark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ommons.wikimedia.org/wiki/File:Hottinger_Volksblatt_1878_025_Bild1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-142908" y="928670"/>
            <a:ext cx="9286908" cy="292895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sz="6000" b="1" dirty="0" smtClean="0"/>
              <a:t>SJEDNOCENÍ </a:t>
            </a:r>
            <a:r>
              <a:rPr lang="cs-CZ" sz="6000" b="1" dirty="0" smtClean="0"/>
              <a:t>  ITÁLIE   A </a:t>
            </a:r>
            <a:r>
              <a:rPr lang="cs-CZ" sz="6000" b="1" dirty="0" smtClean="0"/>
              <a:t>NĚMECKA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857224" y="5572140"/>
            <a:ext cx="7929618" cy="574677"/>
          </a:xfrm>
        </p:spPr>
        <p:txBody>
          <a:bodyPr/>
          <a:lstStyle/>
          <a:p>
            <a:pPr algn="ctr"/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Jančová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  <a:endParaRPr lang="cs-CZ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Dostupné z Metodického portálu www.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rvp.cz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, ISSN: 1802-4785, financovaného z ESF a státního rozpočtu ČR. Provozováno Výzkumným ústavem pedagogickým v Praze.</a:t>
            </a:r>
            <a:endParaRPr lang="cs-CZ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i="1" dirty="0" smtClean="0"/>
              <a:t>Itálie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Sjednocení Itálie byla nakloněna Francie</a:t>
            </a:r>
          </a:p>
          <a:p>
            <a:pPr eaLnBrk="1" hangingPunct="1"/>
            <a:r>
              <a:rPr lang="cs-CZ" dirty="0" smtClean="0"/>
              <a:t>Sardinsko-francouzské vojsko porazilo v roce </a:t>
            </a:r>
            <a:r>
              <a:rPr lang="cs-CZ" i="1" dirty="0" smtClean="0"/>
              <a:t>1859</a:t>
            </a:r>
            <a:r>
              <a:rPr lang="cs-CZ" dirty="0" smtClean="0"/>
              <a:t> Rakousko</a:t>
            </a:r>
          </a:p>
          <a:p>
            <a:pPr eaLnBrk="1" hangingPunct="1"/>
            <a:r>
              <a:rPr lang="cs-CZ" b="1" dirty="0" err="1" smtClean="0"/>
              <a:t>Guiseppe</a:t>
            </a:r>
            <a:r>
              <a:rPr lang="cs-CZ" b="1" dirty="0" smtClean="0"/>
              <a:t> </a:t>
            </a:r>
            <a:r>
              <a:rPr lang="cs-CZ" b="1" dirty="0" err="1" smtClean="0"/>
              <a:t>Garibaldi</a:t>
            </a:r>
            <a:r>
              <a:rPr lang="cs-CZ" b="1" dirty="0" smtClean="0"/>
              <a:t> </a:t>
            </a:r>
            <a:r>
              <a:rPr lang="cs-CZ" dirty="0" smtClean="0"/>
              <a:t>byl </a:t>
            </a:r>
            <a:r>
              <a:rPr lang="cs-CZ" dirty="0" smtClean="0"/>
              <a:t>válečný hrdina, který pomohl při sjednocování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Zástupný symbol pro obrázek 9" descr="uprgb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0000" b="10000"/>
          <a:stretch>
            <a:fillRect/>
          </a:stretch>
        </p:blipFill>
        <p:spPr>
          <a:xfrm>
            <a:off x="1785938" y="571500"/>
            <a:ext cx="5500706" cy="4114800"/>
          </a:xfr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3779844" cy="566738"/>
          </a:xfrm>
        </p:spPr>
        <p:txBody>
          <a:bodyPr/>
          <a:lstStyle/>
          <a:p>
            <a:pPr algn="ctr"/>
            <a:r>
              <a:rPr lang="cs-CZ" dirty="0" smtClean="0"/>
              <a:t>1</a:t>
            </a:r>
            <a:r>
              <a:rPr lang="cs-CZ" dirty="0" smtClean="0"/>
              <a:t>. </a:t>
            </a:r>
            <a:r>
              <a:rPr lang="cs-CZ" dirty="0" err="1" smtClean="0"/>
              <a:t>Guiseppe</a:t>
            </a:r>
            <a:r>
              <a:rPr lang="cs-CZ" dirty="0" smtClean="0"/>
              <a:t> </a:t>
            </a:r>
            <a:r>
              <a:rPr lang="cs-CZ" dirty="0" err="1" smtClean="0"/>
              <a:t>Garibaldi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Roku </a:t>
            </a:r>
            <a:r>
              <a:rPr lang="cs-CZ" i="1" dirty="0" smtClean="0"/>
              <a:t>1861</a:t>
            </a:r>
            <a:r>
              <a:rPr lang="cs-CZ" dirty="0" smtClean="0"/>
              <a:t> se stal </a:t>
            </a:r>
            <a:r>
              <a:rPr lang="cs-CZ" b="1" dirty="0" smtClean="0"/>
              <a:t>Viktor Emanuel II. </a:t>
            </a:r>
            <a:r>
              <a:rPr lang="cs-CZ" dirty="0" smtClean="0"/>
              <a:t>prvním italským králem</a:t>
            </a:r>
          </a:p>
          <a:p>
            <a:pPr eaLnBrk="1" hangingPunct="1"/>
            <a:r>
              <a:rPr lang="cs-CZ" dirty="0" smtClean="0"/>
              <a:t>Celý Apeninský poloostrov byl sjednocen až v roce </a:t>
            </a:r>
            <a:r>
              <a:rPr lang="cs-CZ" b="1" i="1" dirty="0" smtClean="0"/>
              <a:t>1870</a:t>
            </a:r>
          </a:p>
          <a:p>
            <a:pPr eaLnBrk="1" hangingPunct="1"/>
            <a:r>
              <a:rPr lang="cs-CZ" dirty="0" smtClean="0"/>
              <a:t>Hlavním městem se stal Řím</a:t>
            </a:r>
          </a:p>
          <a:p>
            <a:pPr eaLnBrk="1" hangingPunct="1"/>
            <a:r>
              <a:rPr lang="cs-CZ" dirty="0" smtClean="0"/>
              <a:t>Vatikán byl jako stát vyhlášen až v roce 1929</a:t>
            </a:r>
          </a:p>
          <a:p>
            <a:pPr eaLnBrk="1" hangingPunct="1"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File:Hottinger Volksblatt 1878 025 Bild1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1029" r="1029"/>
          <a:stretch>
            <a:fillRect/>
          </a:stretch>
        </p:blipFill>
        <p:spPr bwMode="auto">
          <a:xfrm>
            <a:off x="2285984" y="709294"/>
            <a:ext cx="3496418" cy="3934151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5984" y="5143512"/>
            <a:ext cx="3429024" cy="428628"/>
          </a:xfrm>
        </p:spPr>
        <p:txBody>
          <a:bodyPr/>
          <a:lstStyle/>
          <a:p>
            <a:pPr algn="ctr"/>
            <a:r>
              <a:rPr lang="cs-CZ" dirty="0" smtClean="0"/>
              <a:t>2. Král Viktor </a:t>
            </a:r>
            <a:r>
              <a:rPr lang="cs-CZ" dirty="0" smtClean="0"/>
              <a:t>Emanuel II.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i="1" dirty="0" smtClean="0"/>
              <a:t>Německo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Otto </a:t>
            </a:r>
            <a:r>
              <a:rPr lang="cs-CZ" b="1" dirty="0" err="1" smtClean="0"/>
              <a:t>von</a:t>
            </a:r>
            <a:r>
              <a:rPr lang="cs-CZ" b="1" dirty="0" smtClean="0"/>
              <a:t> </a:t>
            </a:r>
            <a:r>
              <a:rPr lang="cs-CZ" b="1" dirty="0" err="1" smtClean="0"/>
              <a:t>Bismark</a:t>
            </a:r>
            <a:r>
              <a:rPr lang="cs-CZ" b="1" dirty="0" smtClean="0"/>
              <a:t> </a:t>
            </a:r>
            <a:r>
              <a:rPr lang="cs-CZ" dirty="0" smtClean="0"/>
              <a:t>byl pruským ministerským předsedou</a:t>
            </a:r>
          </a:p>
          <a:p>
            <a:pPr eaLnBrk="1" hangingPunct="1"/>
            <a:r>
              <a:rPr lang="cs-CZ" dirty="0" smtClean="0"/>
              <a:t>V roce </a:t>
            </a:r>
            <a:r>
              <a:rPr lang="cs-CZ" i="1" dirty="0" smtClean="0"/>
              <a:t>1864</a:t>
            </a:r>
            <a:r>
              <a:rPr lang="cs-CZ" dirty="0" smtClean="0"/>
              <a:t> získal Holštýnsko a Šlesvicko</a:t>
            </a:r>
          </a:p>
          <a:p>
            <a:pPr eaLnBrk="1" hangingPunct="1"/>
            <a:r>
              <a:rPr lang="cs-CZ" dirty="0" smtClean="0"/>
              <a:t>Po bitvě u Sadové u Hradce Králové v roce </a:t>
            </a:r>
            <a:r>
              <a:rPr lang="cs-CZ" i="1" dirty="0" smtClean="0"/>
              <a:t>1866 </a:t>
            </a:r>
            <a:r>
              <a:rPr lang="cs-CZ" dirty="0" smtClean="0"/>
              <a:t>získal další území (např. Braniborsko)</a:t>
            </a:r>
          </a:p>
          <a:p>
            <a:pPr eaLnBrk="1" hangingPunct="1"/>
            <a:r>
              <a:rPr lang="cs-CZ" dirty="0" smtClean="0"/>
              <a:t>Vznikl Severoněmecký spolek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Po válce s Francií v roce </a:t>
            </a:r>
            <a:r>
              <a:rPr lang="cs-CZ" i="1" dirty="0" smtClean="0"/>
              <a:t>1870</a:t>
            </a:r>
            <a:r>
              <a:rPr lang="cs-CZ" dirty="0" smtClean="0"/>
              <a:t> získal Alsasko a Lotrinsko</a:t>
            </a:r>
          </a:p>
          <a:p>
            <a:pPr eaLnBrk="1" hangingPunct="1"/>
            <a:r>
              <a:rPr lang="cs-CZ" dirty="0" smtClean="0"/>
              <a:t>V roce </a:t>
            </a:r>
            <a:r>
              <a:rPr lang="cs-CZ" b="1" i="1" dirty="0" smtClean="0"/>
              <a:t>1871</a:t>
            </a:r>
            <a:r>
              <a:rPr lang="cs-CZ" dirty="0" smtClean="0"/>
              <a:t> bylo vyhlášeno nové Německé císařství </a:t>
            </a:r>
          </a:p>
          <a:p>
            <a:pPr eaLnBrk="1" hangingPunct="1"/>
            <a:r>
              <a:rPr lang="cs-CZ" dirty="0" smtClean="0"/>
              <a:t>Byl to velký a silný stát</a:t>
            </a:r>
          </a:p>
          <a:p>
            <a:pPr eaLnBrk="1" hangingPunct="1"/>
            <a:r>
              <a:rPr lang="cs-CZ" dirty="0" smtClean="0"/>
              <a:t>V čele byl říšský kancléř </a:t>
            </a:r>
            <a:r>
              <a:rPr lang="cs-CZ" b="1" dirty="0" smtClean="0"/>
              <a:t>Otto </a:t>
            </a:r>
            <a:r>
              <a:rPr lang="cs-CZ" b="1" dirty="0" err="1" smtClean="0"/>
              <a:t>von</a:t>
            </a:r>
            <a:r>
              <a:rPr lang="cs-CZ" b="1" dirty="0" smtClean="0"/>
              <a:t> </a:t>
            </a:r>
            <a:r>
              <a:rPr lang="cs-CZ" b="1" dirty="0" err="1" smtClean="0"/>
              <a:t>Bismark</a:t>
            </a:r>
            <a:r>
              <a:rPr lang="cs-CZ" dirty="0" smtClean="0"/>
              <a:t>, pak císař </a:t>
            </a:r>
            <a:r>
              <a:rPr lang="cs-CZ" b="1" dirty="0" smtClean="0"/>
              <a:t>Vilém II.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8" name="Picture 6" descr="http://upload.wikimedia.org/wikipedia/commons/thumb/7/7d/Otto_von_bismark_.jpg/93px-Otto_von_bismark_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12954" b="12954"/>
          <a:stretch>
            <a:fillRect/>
          </a:stretch>
        </p:blipFill>
        <p:spPr bwMode="auto">
          <a:xfrm>
            <a:off x="2651506" y="1000108"/>
            <a:ext cx="2914256" cy="2786082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28926" y="4071942"/>
            <a:ext cx="2571768" cy="35719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3. Otto </a:t>
            </a:r>
            <a:r>
              <a:rPr lang="cs-CZ" dirty="0" err="1" smtClean="0"/>
              <a:t>von</a:t>
            </a:r>
            <a:r>
              <a:rPr lang="cs-CZ" dirty="0" smtClean="0"/>
              <a:t> </a:t>
            </a:r>
            <a:r>
              <a:rPr lang="cs-CZ" dirty="0" err="1" smtClean="0"/>
              <a:t>Bismark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200" dirty="0" smtClean="0"/>
              <a:t>Všechny uveřejněné odkazy jsou </a:t>
            </a:r>
            <a:r>
              <a:rPr lang="cs-CZ" sz="1200" dirty="0" smtClean="0"/>
              <a:t>d</a:t>
            </a:r>
            <a:r>
              <a:rPr lang="cs-CZ" sz="1200" dirty="0" smtClean="0"/>
              <a:t>ostupné pod licencí </a:t>
            </a:r>
            <a:r>
              <a:rPr lang="cs-CZ" sz="1200" dirty="0" err="1" smtClean="0"/>
              <a:t>Creative</a:t>
            </a:r>
            <a:r>
              <a:rPr lang="cs-CZ" sz="1200" dirty="0" smtClean="0"/>
              <a:t> </a:t>
            </a:r>
            <a:r>
              <a:rPr lang="cs-CZ" sz="1200" dirty="0" err="1" smtClean="0"/>
              <a:t>Commons</a:t>
            </a:r>
            <a:r>
              <a:rPr lang="cs-CZ" sz="1200" dirty="0" smtClean="0"/>
              <a:t> na WWW:</a:t>
            </a:r>
          </a:p>
          <a:p>
            <a:pPr>
              <a:buNone/>
            </a:pPr>
            <a:endParaRPr lang="cs-CZ" sz="1200" dirty="0" smtClean="0">
              <a:hlinkClick r:id="rId2"/>
            </a:endParaRPr>
          </a:p>
          <a:p>
            <a:pPr>
              <a:buFont typeface="+mj-lt"/>
              <a:buAutoNum type="arabicPeriod"/>
            </a:pPr>
            <a:r>
              <a:rPr lang="cs-CZ" sz="1200" dirty="0" smtClean="0">
                <a:hlinkClick r:id="rId3"/>
              </a:rPr>
              <a:t>http://commons.wikimedia.org/wiki/File:Garibaldi2.jpg</a:t>
            </a:r>
            <a:endParaRPr lang="cs-CZ" sz="1200" dirty="0" smtClean="0"/>
          </a:p>
          <a:p>
            <a:pPr>
              <a:buFont typeface="+mj-lt"/>
              <a:buAutoNum type="arabicPeriod"/>
            </a:pPr>
            <a:r>
              <a:rPr lang="cs-CZ" sz="1200" dirty="0" smtClean="0">
                <a:hlinkClick r:id="rId4"/>
              </a:rPr>
              <a:t>http://commons.wikimedia.org/wiki/File:Hottinger_Volksblatt_1878_025_Bild1.jpg</a:t>
            </a:r>
            <a:endParaRPr lang="cs-CZ" sz="1200" dirty="0" smtClean="0"/>
          </a:p>
          <a:p>
            <a:pPr>
              <a:buFont typeface="+mj-lt"/>
              <a:buAutoNum type="arabicPeriod"/>
            </a:pPr>
            <a:r>
              <a:rPr lang="cs-CZ" sz="1200" dirty="0" smtClean="0">
                <a:hlinkClick r:id="rId2"/>
              </a:rPr>
              <a:t>http://commons.wikimedia.org/wiki/File:Otto </a:t>
            </a:r>
            <a:r>
              <a:rPr lang="cs-CZ" sz="1200" dirty="0" err="1" smtClean="0">
                <a:hlinkClick r:id="rId2"/>
              </a:rPr>
              <a:t>von</a:t>
            </a:r>
            <a:r>
              <a:rPr lang="cs-CZ" sz="1200" dirty="0" smtClean="0">
                <a:hlinkClick r:id="rId2"/>
              </a:rPr>
              <a:t> </a:t>
            </a:r>
            <a:r>
              <a:rPr lang="cs-CZ" sz="1200" dirty="0" err="1" smtClean="0">
                <a:hlinkClick r:id="rId2"/>
              </a:rPr>
              <a:t>bismark.jpg</a:t>
            </a:r>
            <a:endParaRPr lang="cs-CZ" sz="1200" dirty="0" smtClean="0"/>
          </a:p>
          <a:p>
            <a:endParaRPr lang="cs-CZ" sz="1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63</TotalTime>
  <Words>216</Words>
  <PresentationFormat>Předvádění na obrazovce (4:3)</PresentationFormat>
  <Paragraphs>29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Calibri</vt:lpstr>
      <vt:lpstr>Cesta</vt:lpstr>
      <vt:lpstr>SJEDNOCENÍ   ITÁLIE   A NĚMECKA</vt:lpstr>
      <vt:lpstr>Itálie</vt:lpstr>
      <vt:lpstr>1. Guiseppe Garibaldi</vt:lpstr>
      <vt:lpstr>Snímek 4</vt:lpstr>
      <vt:lpstr>2. Král Viktor Emanuel II.</vt:lpstr>
      <vt:lpstr>Německo</vt:lpstr>
      <vt:lpstr>Snímek 7</vt:lpstr>
      <vt:lpstr>3. Otto von Bismark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SJEDNOCENÍ ITÁLIE A NĚMECKA</dc:title>
  <cp:lastModifiedBy>uzivatel</cp:lastModifiedBy>
  <cp:revision>9</cp:revision>
  <dcterms:modified xsi:type="dcterms:W3CDTF">2011-04-14T10:07:20Z</dcterms:modified>
</cp:coreProperties>
</file>