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63" r:id="rId2"/>
    <p:sldId id="257" r:id="rId3"/>
    <p:sldId id="267" r:id="rId4"/>
    <p:sldId id="258" r:id="rId5"/>
    <p:sldId id="269" r:id="rId6"/>
    <p:sldId id="259" r:id="rId7"/>
    <p:sldId id="270" r:id="rId8"/>
    <p:sldId id="260" r:id="rId9"/>
    <p:sldId id="271" r:id="rId10"/>
    <p:sldId id="272" r:id="rId11"/>
    <p:sldId id="264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9C471B3-6563-4408-A9CF-8933667BE019}" type="datetimeFigureOut">
              <a:rPr lang="cs-CZ"/>
              <a:pPr>
                <a:defRPr/>
              </a:pPr>
              <a:t>9.5.2011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cs-CZ"/>
              <a:t>Autorem materiálu a všech jeho částí, není-li uvedeno jinak, je Jana Jančová. 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4FBF8E-EEF6-4A9E-AEFE-57D66E1696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A0A664-DCA3-4C6D-988D-ADFC6B66802E}" type="datetimeFigureOut">
              <a:rPr lang="cs-CZ"/>
              <a:pPr>
                <a:defRPr/>
              </a:pPr>
              <a:t>9.5.2011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cs-CZ"/>
              <a:t>Autorem materiálu a všech jeho částí, není-li uvedeno jinak, je Jana Jančová. Dostupné z Metodického portálu www.rvp.cz, ISSN: 1802-4785, financovaného z ESF a státního rozpočtu ČR. Provozováno Výzkumným ústavem pedagogickým v Praze.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4895AF-CDD3-4802-9E70-7D18568FC1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9AB182-6D4A-4773-BB89-0094AA9417FA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62826-7A30-44E8-A6F8-9A37F5AF6CF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D7BC3A-8215-4AA1-8F14-FB1FBE4253B7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B398C-3FBF-4CF8-9C72-03D24589D16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A69B10-196B-450C-ADBF-0CF6B46245EF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4D7DA-7231-41D2-89FF-93E1740F8FE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C5B0D2-D26E-44A1-94F2-5532B3D9F600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B08D3-C89C-4016-94E8-2EC22B86BBD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2E947F-6297-48B1-9551-E93D5C04E888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E49565-27EB-4D32-BCB6-BEA079D08DE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C562A7-E1D7-4141-A328-CC21E48579C9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15B54E-A689-4C84-B8A2-FAEA319CB83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95E0F7-53B4-4C67-A351-9AD05E475142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063D6-3E78-4480-A2C6-37B3418724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D71AAD-EBF9-4D7A-A5AC-A84DCCA51994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D3B28-522A-4958-A019-C17791BC7C7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AD55F-B013-43D6-847C-A415C938E0A3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FAC14E-86D8-4E16-B53A-3E153E91C6B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906C8-8B32-4F96-BCC8-4ED643FC4B94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BDC63D-E8D1-40DC-B38A-292AF2768F2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5D5B3-713D-4E87-B4E9-13F589F7B2ED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D543B-000C-4B84-819B-8D1F81926BC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AA64E9-F34F-4018-B5F4-96F8CA1BA849}" type="datetimeFigureOut">
              <a:rPr lang="cs-CZ" smtClean="0"/>
              <a:pPr>
                <a:defRPr/>
              </a:pPr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98FCA55-E5B0-442C-A8EB-AF9FADDB25C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6/Old_disraeli.jpg" TargetMode="External"/><Relationship Id="rId2" Type="http://schemas.openxmlformats.org/officeDocument/2006/relationships/hyperlink" Target="http://commons.wikimedia.org/wiki/File:Crystal_Palace_-_Queen_Victoria_opens_the_Great_Exhibition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8000" b="1" dirty="0" smtClean="0"/>
              <a:t>VIKTORIÁNSKÁ ANGLIE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57224" y="5786454"/>
            <a:ext cx="7643866" cy="935021"/>
          </a:xfrm>
        </p:spPr>
        <p:txBody>
          <a:bodyPr/>
          <a:lstStyle/>
          <a:p>
            <a:r>
              <a:rPr lang="cs-CZ" i="1" dirty="0" smtClean="0"/>
              <a:t>Autorem materiálu a všech jeho částí, není-li uvedeno jinak, je Jana </a:t>
            </a:r>
            <a:r>
              <a:rPr lang="cs-CZ" i="1" dirty="0" err="1" smtClean="0"/>
              <a:t>Jančová</a:t>
            </a:r>
            <a:r>
              <a:rPr lang="cs-CZ" i="1" dirty="0" smtClean="0"/>
              <a:t>. </a:t>
            </a:r>
            <a:endParaRPr lang="cs-CZ" dirty="0" smtClean="0"/>
          </a:p>
          <a:p>
            <a:r>
              <a:rPr lang="cs-CZ" i="1" dirty="0" smtClean="0"/>
              <a:t>Dostupné z Metodického portálu www.</a:t>
            </a:r>
            <a:r>
              <a:rPr lang="cs-CZ" i="1" dirty="0" err="1" smtClean="0"/>
              <a:t>rvp.cz</a:t>
            </a:r>
            <a:r>
              <a:rPr lang="cs-CZ" i="1" dirty="0" smtClean="0"/>
              <a:t>, ISSN: 1802-4785, financovaného z ESF a státního rozpočtu ČR. Provozováno Výzkumným ústavem pedagogickým v Praze.</a:t>
            </a:r>
            <a:endParaRPr lang="cs-CZ" dirty="0" smtClean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Použitá   literatura: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MANDELOVÁ, H. A KOL. </a:t>
            </a:r>
            <a:r>
              <a:rPr lang="cs-CZ" i="1" dirty="0" smtClean="0"/>
              <a:t>Novověk II – dějepisné atlasy pro základní školy a víceletá gymnázia</a:t>
            </a:r>
            <a:r>
              <a:rPr lang="cs-CZ" dirty="0" smtClean="0"/>
              <a:t>. 1. </a:t>
            </a:r>
            <a:r>
              <a:rPr lang="cs-CZ" dirty="0" err="1" smtClean="0"/>
              <a:t>vyd</a:t>
            </a:r>
            <a:r>
              <a:rPr lang="cs-CZ" dirty="0" smtClean="0"/>
              <a:t>. Praha : Kartografie, 1998. ISBN 8070114703.  48 s.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cs-CZ" sz="1600" dirty="0" smtClean="0"/>
              <a:t>Všechny uveřejněné odkazy jsou dostupné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</a:t>
            </a:r>
          </a:p>
          <a:p>
            <a:pPr algn="just">
              <a:buNone/>
            </a:pPr>
            <a:endParaRPr lang="cs-CZ" sz="1600" dirty="0" smtClean="0">
              <a:hlinkClick r:id="rId2"/>
            </a:endParaRPr>
          </a:p>
          <a:p>
            <a:pPr algn="just"/>
            <a:r>
              <a:rPr lang="cs-CZ" sz="1600" dirty="0" smtClean="0">
                <a:hlinkClick r:id="rId2"/>
              </a:rPr>
              <a:t>http://commons.wikimedia.org/wiki/File:Franz_Xaver_Winterhalter_Queen_Victoria.jpg</a:t>
            </a:r>
          </a:p>
          <a:p>
            <a:pPr algn="just"/>
            <a:r>
              <a:rPr lang="cs-CZ" sz="1600" dirty="0" smtClean="0">
                <a:hlinkClick r:id="rId2"/>
              </a:rPr>
              <a:t>http://commons.wikimedia.org/wiki/File:Crystal_Palace_-_Queen_Victoria_opens_the_Great_Exhibition.jpg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3"/>
              </a:rPr>
              <a:t>http://upload.wikimedia.org/wikipedia/commons/0/06/Old_disraeli.jpg</a:t>
            </a:r>
            <a:r>
              <a:rPr lang="cs-CZ" sz="1600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19. století prožívala Velká Británie období hospodářského a velmocenského vzestupu</a:t>
            </a:r>
          </a:p>
          <a:p>
            <a:pPr algn="just" eaLnBrk="1" hangingPunct="1"/>
            <a:r>
              <a:rPr lang="cs-CZ" dirty="0" smtClean="0"/>
              <a:t>V roce </a:t>
            </a:r>
            <a:r>
              <a:rPr lang="cs-CZ" i="1" dirty="0" smtClean="0"/>
              <a:t>1851</a:t>
            </a:r>
            <a:r>
              <a:rPr lang="cs-CZ" dirty="0" smtClean="0"/>
              <a:t> se v Londýně konala </a:t>
            </a:r>
            <a:r>
              <a:rPr lang="cs-CZ" b="1" i="1" dirty="0" smtClean="0"/>
              <a:t>první světová výstava</a:t>
            </a:r>
            <a:r>
              <a:rPr lang="cs-CZ" dirty="0" smtClean="0"/>
              <a:t>, která ukazovala vyspělost Británie (svobodný rozvoj zemědělství, průmyslu a obchodu)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1851 – královna Viktorie otevírá výstavu</a:t>
            </a:r>
            <a:endParaRPr lang="cs-CZ" dirty="0"/>
          </a:p>
        </p:txBody>
      </p:sp>
      <p:pic>
        <p:nvPicPr>
          <p:cNvPr id="6" name="Zástupný symbol pro obrázek 5" descr="195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8333" r="8333"/>
          <a:stretch>
            <a:fillRect/>
          </a:stretch>
        </p:blipFill>
        <p:spPr>
          <a:xfrm>
            <a:off x="1785918" y="642918"/>
            <a:ext cx="5486400" cy="424498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i="1" dirty="0" smtClean="0"/>
              <a:t>Vláda královny Viktorie (1837-1901)</a:t>
            </a:r>
            <a:endParaRPr lang="cs-CZ" i="1" dirty="0"/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Británie byla stále parlamentní monarchií</a:t>
            </a:r>
          </a:p>
          <a:p>
            <a:pPr algn="just" eaLnBrk="1" hangingPunct="1"/>
            <a:r>
              <a:rPr lang="cs-CZ" dirty="0" smtClean="0"/>
              <a:t>Volební právo pro všechny vlastníky nemovitostí způsobilo </a:t>
            </a:r>
            <a:r>
              <a:rPr lang="cs-CZ" dirty="0" err="1" smtClean="0"/>
              <a:t>nárust</a:t>
            </a:r>
            <a:r>
              <a:rPr lang="cs-CZ" dirty="0" smtClean="0"/>
              <a:t> voličů</a:t>
            </a:r>
          </a:p>
          <a:p>
            <a:pPr algn="just" eaLnBrk="1" hangingPunct="1"/>
            <a:r>
              <a:rPr lang="cs-CZ" dirty="0" smtClean="0"/>
              <a:t>Z Británie se stal stát s nejvyšší životní úrovní na světě</a:t>
            </a:r>
          </a:p>
          <a:p>
            <a:pPr algn="just"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6215082"/>
            <a:ext cx="5486400" cy="428628"/>
          </a:xfrm>
        </p:spPr>
        <p:txBody>
          <a:bodyPr/>
          <a:lstStyle/>
          <a:p>
            <a:pPr algn="ctr"/>
            <a:r>
              <a:rPr lang="cs-CZ" dirty="0" smtClean="0"/>
              <a:t>Královna Viktorie</a:t>
            </a:r>
            <a:endParaRPr lang="cs-CZ" dirty="0"/>
          </a:p>
        </p:txBody>
      </p:sp>
      <p:pic>
        <p:nvPicPr>
          <p:cNvPr id="7" name="Zástupný symbol pro obrázek 6" descr="v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7961" b="7961"/>
          <a:stretch>
            <a:fillRect/>
          </a:stretch>
        </p:blipFill>
        <p:spPr>
          <a:xfrm>
            <a:off x="1428750" y="142875"/>
            <a:ext cx="5849938" cy="607218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i="1" dirty="0" smtClean="0"/>
              <a:t>Konzervativní strana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čele byl Benjamin </a:t>
            </a:r>
            <a:r>
              <a:rPr lang="cs-CZ" dirty="0" err="1" smtClean="0"/>
              <a:t>Disraeli</a:t>
            </a:r>
            <a:endParaRPr lang="cs-CZ" dirty="0" smtClean="0"/>
          </a:p>
          <a:p>
            <a:pPr algn="just" eaLnBrk="1" hangingPunct="1"/>
            <a:r>
              <a:rPr lang="cs-CZ" dirty="0" smtClean="0"/>
              <a:t>Zastupovala zájmy pozemkových vlastníků</a:t>
            </a:r>
          </a:p>
          <a:p>
            <a:pPr algn="just" eaLnBrk="1" hangingPunct="1"/>
            <a:r>
              <a:rPr lang="cs-CZ" dirty="0" smtClean="0"/>
              <a:t>Kritizovala liberální kapitalismus</a:t>
            </a:r>
          </a:p>
          <a:p>
            <a:pPr algn="just" eaLnBrk="1" hangingPunct="1"/>
            <a:r>
              <a:rPr lang="cs-CZ" dirty="0" smtClean="0"/>
              <a:t>Prosadila přijetí sociálních zákonů (např. zavedení 56hodinové pracovní doby)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0166" y="5643578"/>
            <a:ext cx="5486400" cy="428628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Královna </a:t>
            </a:r>
            <a:r>
              <a:rPr lang="cs-CZ" dirty="0" smtClean="0"/>
              <a:t>Viktorie </a:t>
            </a:r>
            <a:r>
              <a:rPr lang="cs-CZ" dirty="0" smtClean="0"/>
              <a:t>a Benjamin </a:t>
            </a:r>
            <a:r>
              <a:rPr lang="cs-CZ" dirty="0" err="1" smtClean="0"/>
              <a:t>Disraeli</a:t>
            </a:r>
            <a:endParaRPr lang="cs-CZ" dirty="0"/>
          </a:p>
        </p:txBody>
      </p:sp>
      <p:pic>
        <p:nvPicPr>
          <p:cNvPr id="35842" name="Picture 2" descr="http://upload.wikimedia.org/wikipedia/commons/0/06/Old_disraeli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945" b="1945"/>
          <a:stretch>
            <a:fillRect/>
          </a:stretch>
        </p:blipFill>
        <p:spPr bwMode="auto">
          <a:xfrm>
            <a:off x="1928794" y="376786"/>
            <a:ext cx="4786346" cy="5123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i="1" dirty="0" smtClean="0"/>
              <a:t>Liberální strana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čele byl William </a:t>
            </a:r>
            <a:r>
              <a:rPr lang="cs-CZ" dirty="0" err="1" smtClean="0"/>
              <a:t>Edwart</a:t>
            </a:r>
            <a:r>
              <a:rPr lang="cs-CZ" dirty="0" smtClean="0"/>
              <a:t> </a:t>
            </a:r>
            <a:r>
              <a:rPr lang="cs-CZ" dirty="0" err="1" smtClean="0"/>
              <a:t>Gladstone</a:t>
            </a:r>
            <a:endParaRPr lang="cs-CZ" dirty="0" smtClean="0"/>
          </a:p>
          <a:p>
            <a:pPr algn="just" eaLnBrk="1" hangingPunct="1"/>
            <a:r>
              <a:rPr lang="cs-CZ" dirty="0" smtClean="0"/>
              <a:t>Zastupovala zájmy průmyslové a obchodní buržoazie</a:t>
            </a:r>
          </a:p>
          <a:p>
            <a:pPr algn="just" eaLnBrk="1" hangingPunct="1"/>
            <a:r>
              <a:rPr lang="cs-CZ" dirty="0" smtClean="0"/>
              <a:t>Prosazovala liberální (=svobodnou) hospodářskou a obchodní politiku bez ohledu na její sociální důsledky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Práce s atlasem pro žáky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Dějepisný atlas Novověk II na straně 19 mapka 11: </a:t>
            </a:r>
            <a:r>
              <a:rPr lang="cs-CZ" i="1" dirty="0" smtClean="0"/>
              <a:t>Svět v roce 1871</a:t>
            </a:r>
            <a:endParaRPr lang="cs-CZ" dirty="0" smtClean="0"/>
          </a:p>
          <a:p>
            <a:pPr algn="just"/>
            <a:r>
              <a:rPr lang="cs-CZ" dirty="0" smtClean="0"/>
              <a:t>S pomocí vysvětlivek vyhledej a zapiš do sešitu </a:t>
            </a:r>
            <a:r>
              <a:rPr lang="cs-CZ" b="1" i="1" dirty="0" smtClean="0"/>
              <a:t>britské kolonie </a:t>
            </a:r>
            <a:r>
              <a:rPr lang="cs-CZ" dirty="0" smtClean="0"/>
              <a:t>ve světě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268</Words>
  <PresentationFormat>Předvádění na obrazovce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      VIKTORIÁNSKÁ ANGLIE</vt:lpstr>
      <vt:lpstr>Snímek 2</vt:lpstr>
      <vt:lpstr>1851 – královna Viktorie otevírá výstavu</vt:lpstr>
      <vt:lpstr>Vláda královny Viktorie (1837-1901)</vt:lpstr>
      <vt:lpstr>Královna Viktorie</vt:lpstr>
      <vt:lpstr>Konzervativní strana</vt:lpstr>
      <vt:lpstr>Královna Viktorie a Benjamin Disraeli</vt:lpstr>
      <vt:lpstr>Liberální strana</vt:lpstr>
      <vt:lpstr>Práce s atlasem pro žáky</vt:lpstr>
      <vt:lpstr>Použitá   literatura: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VIKTORIÁNSKÁ ANGLIE</dc:title>
  <cp:lastModifiedBy>uzivatel</cp:lastModifiedBy>
  <cp:revision>17</cp:revision>
  <dcterms:modified xsi:type="dcterms:W3CDTF">2011-05-09T06:35:20Z</dcterms:modified>
</cp:coreProperties>
</file>