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61" r:id="rId4"/>
    <p:sldId id="258" r:id="rId5"/>
    <p:sldId id="262" r:id="rId6"/>
    <p:sldId id="263" r:id="rId7"/>
    <p:sldId id="260" r:id="rId8"/>
    <p:sldId id="264" r:id="rId9"/>
    <p:sldId id="265" r:id="rId10"/>
    <p:sldId id="266" r:id="rId11"/>
    <p:sldId id="259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A25712-E950-40BC-BD5C-04966DC43B15}" type="datetimeFigureOut">
              <a:rPr lang="cs-CZ" smtClean="0"/>
              <a:t>26.4.2011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C76635-2EFE-4490-9663-2EA30FA0A228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The_Fabs.JPG" TargetMode="External"/><Relationship Id="rId2" Type="http://schemas.openxmlformats.org/officeDocument/2006/relationships/hyperlink" Target="http://commons.wikimedia.org/wiki/File:YoungElvisPresley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ommons.wikimedia.org/wiki/File:Neil_Armstrong_pose.jpg?uselang=cs" TargetMode="External"/><Relationship Id="rId4" Type="http://schemas.openxmlformats.org/officeDocument/2006/relationships/hyperlink" Target="http://commons.wikimedia.org/wiki/File:YuriGagarin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upload.wikimedia.org/wikipedia/commons/6/6e/YoungElvisPresley.jpg" TargetMode="Externa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upload.wikimedia.org/wikipedia/commons/d/df/The_Fabs.JPG" TargetMode="Externa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pload.wikimedia.org/wikipedia/commons/8/88/YuriGagarin.jpg" TargetMode="Externa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0/0d/Neil_Armstrong_pose.jpg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158" y="857232"/>
            <a:ext cx="8229600" cy="2857520"/>
          </a:xfrm>
        </p:spPr>
        <p:txBody>
          <a:bodyPr>
            <a:noAutofit/>
          </a:bodyPr>
          <a:lstStyle/>
          <a:p>
            <a:r>
              <a:rPr lang="cs-CZ" sz="7200" b="1" dirty="0" smtClean="0"/>
              <a:t>KULTURA A VĚDA VE SVĚTĚ PO 2. SV. V. </a:t>
            </a:r>
            <a:endParaRPr lang="cs-CZ" sz="7200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14348" y="5929330"/>
            <a:ext cx="7286676" cy="649269"/>
          </a:xfrm>
        </p:spPr>
        <p:txBody>
          <a:bodyPr/>
          <a:lstStyle/>
          <a:p>
            <a:pPr>
              <a:defRPr/>
            </a:pPr>
            <a:r>
              <a:rPr lang="cs-CZ" i="1" dirty="0" smtClean="0">
                <a:solidFill>
                  <a:schemeClr val="tx1">
                    <a:lumMod val="50000"/>
                  </a:schemeClr>
                </a:solidFill>
              </a:rPr>
              <a:t>Autorem materiálu a všech jeho částí, není-li uvedeno jinak, je Jana </a:t>
            </a:r>
            <a:r>
              <a:rPr lang="cs-CZ" i="1" dirty="0" err="1" smtClean="0">
                <a:solidFill>
                  <a:schemeClr val="tx1">
                    <a:lumMod val="50000"/>
                  </a:schemeClr>
                </a:solidFill>
              </a:rPr>
              <a:t>Jančová</a:t>
            </a:r>
            <a:r>
              <a:rPr lang="cs-CZ" i="1" dirty="0" smtClean="0">
                <a:solidFill>
                  <a:schemeClr val="tx1">
                    <a:lumMod val="50000"/>
                  </a:schemeClr>
                </a:solidFill>
              </a:rPr>
              <a:t>. </a:t>
            </a:r>
          </a:p>
          <a:p>
            <a:pPr>
              <a:defRPr/>
            </a:pPr>
            <a:r>
              <a:rPr lang="cs-CZ" i="1" dirty="0" smtClean="0">
                <a:solidFill>
                  <a:schemeClr val="tx1">
                    <a:lumMod val="50000"/>
                  </a:schemeClr>
                </a:solidFill>
              </a:rPr>
              <a:t>Dostupné z Metodického portálu www.</a:t>
            </a:r>
            <a:r>
              <a:rPr lang="cs-CZ" i="1" dirty="0" err="1" smtClean="0">
                <a:solidFill>
                  <a:schemeClr val="tx1">
                    <a:lumMod val="50000"/>
                  </a:schemeClr>
                </a:solidFill>
              </a:rPr>
              <a:t>rvp.cz</a:t>
            </a:r>
            <a:r>
              <a:rPr lang="cs-CZ" i="1" dirty="0" smtClean="0">
                <a:solidFill>
                  <a:schemeClr val="tx1">
                    <a:lumMod val="50000"/>
                  </a:schemeClr>
                </a:solidFill>
              </a:rPr>
              <a:t>, ISSN: 1802-4785, financovaného z ESF a státního rozpočtu ČR. Provozováno Výzkumným ústavem pedagogickým v Praze</a:t>
            </a:r>
            <a:r>
              <a:rPr lang="cs-CZ" i="1" dirty="0" smtClean="0">
                <a:solidFill>
                  <a:schemeClr val="tx1">
                    <a:lumMod val="50000"/>
                  </a:schemeClr>
                </a:solidFill>
              </a:rPr>
              <a:t>.</a:t>
            </a:r>
            <a:endParaRPr lang="cs-CZ" i="1" dirty="0" smtClean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Moderní technologie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Rozvoj elektrotechniky, </a:t>
            </a:r>
            <a:r>
              <a:rPr lang="cs-CZ" dirty="0" err="1" smtClean="0"/>
              <a:t>mikroelektrotechniky</a:t>
            </a:r>
            <a:r>
              <a:rPr lang="cs-CZ" dirty="0" smtClean="0"/>
              <a:t>, laserové techniky</a:t>
            </a:r>
          </a:p>
          <a:p>
            <a:pPr algn="just"/>
            <a:r>
              <a:rPr lang="cs-CZ" dirty="0" smtClean="0"/>
              <a:t>Zavádění biotechnologie</a:t>
            </a:r>
          </a:p>
          <a:p>
            <a:pPr algn="just"/>
            <a:r>
              <a:rPr lang="cs-CZ" dirty="0" smtClean="0"/>
              <a:t>Výzkumy v oblasti genetického inženýrství</a:t>
            </a:r>
          </a:p>
          <a:p>
            <a:pPr algn="just"/>
            <a:r>
              <a:rPr lang="cs-CZ" dirty="0" smtClean="0"/>
              <a:t>Využití netradičních zdrojů energie</a:t>
            </a:r>
          </a:p>
          <a:p>
            <a:pPr algn="just"/>
            <a:r>
              <a:rPr lang="cs-CZ" dirty="0" smtClean="0"/>
              <a:t>Hledání ekologicky čistých technologií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cs-CZ" sz="1100" dirty="0" smtClean="0"/>
              <a:t>Všechny uveřejněné odkazy jsou dostupné pod licencí </a:t>
            </a:r>
            <a:r>
              <a:rPr lang="cs-CZ" sz="1100" dirty="0" err="1" smtClean="0"/>
              <a:t>Creative</a:t>
            </a:r>
            <a:r>
              <a:rPr lang="cs-CZ" sz="1100" dirty="0" smtClean="0"/>
              <a:t> </a:t>
            </a:r>
            <a:r>
              <a:rPr lang="cs-CZ" sz="1100" dirty="0" err="1" smtClean="0"/>
              <a:t>Commons</a:t>
            </a:r>
            <a:r>
              <a:rPr lang="cs-CZ" sz="1100" dirty="0" smtClean="0"/>
              <a:t> na WWW</a:t>
            </a:r>
            <a:r>
              <a:rPr lang="cs-CZ" sz="1100" dirty="0" smtClean="0"/>
              <a:t>:</a:t>
            </a:r>
          </a:p>
          <a:p>
            <a:pPr algn="just">
              <a:buNone/>
            </a:pPr>
            <a:endParaRPr lang="cs-CZ" sz="1100" dirty="0" smtClean="0"/>
          </a:p>
          <a:p>
            <a:pPr algn="just"/>
            <a:r>
              <a:rPr lang="cs-CZ" sz="1100" dirty="0" smtClean="0">
                <a:hlinkClick r:id="rId2"/>
              </a:rPr>
              <a:t>http://</a:t>
            </a:r>
            <a:r>
              <a:rPr lang="cs-CZ" sz="1100" dirty="0" smtClean="0">
                <a:hlinkClick r:id="rId2"/>
              </a:rPr>
              <a:t>commons.wikimedia.org/wiki/File:YoungElvisPresley.jpg</a:t>
            </a:r>
            <a:r>
              <a:rPr lang="cs-CZ" sz="1100" dirty="0" smtClean="0"/>
              <a:t> </a:t>
            </a:r>
            <a:endParaRPr lang="cs-CZ" sz="1100" dirty="0" smtClean="0"/>
          </a:p>
          <a:p>
            <a:pPr algn="just"/>
            <a:r>
              <a:rPr lang="cs-CZ" sz="1100" dirty="0" smtClean="0">
                <a:hlinkClick r:id="rId3"/>
              </a:rPr>
              <a:t>http://</a:t>
            </a:r>
            <a:r>
              <a:rPr lang="cs-CZ" sz="1100" dirty="0" smtClean="0">
                <a:hlinkClick r:id="rId3"/>
              </a:rPr>
              <a:t>commons.wikimedia.org/wiki/File:The_Fabs.JPG</a:t>
            </a:r>
            <a:endParaRPr lang="cs-CZ" sz="1100" dirty="0" smtClean="0"/>
          </a:p>
          <a:p>
            <a:pPr algn="just"/>
            <a:r>
              <a:rPr lang="cs-CZ" sz="1100" dirty="0" smtClean="0">
                <a:hlinkClick r:id="rId4"/>
              </a:rPr>
              <a:t>http://</a:t>
            </a:r>
            <a:r>
              <a:rPr lang="cs-CZ" sz="1100" dirty="0" smtClean="0">
                <a:hlinkClick r:id="rId4"/>
              </a:rPr>
              <a:t>commons.wikimedia.org/wiki/File:YuriGagarin.jpg</a:t>
            </a:r>
            <a:endParaRPr lang="cs-CZ" sz="1100" dirty="0" smtClean="0"/>
          </a:p>
          <a:p>
            <a:pPr algn="just"/>
            <a:r>
              <a:rPr lang="cs-CZ" sz="1100" dirty="0" smtClean="0">
                <a:hlinkClick r:id="rId5"/>
              </a:rPr>
              <a:t>http://</a:t>
            </a:r>
            <a:r>
              <a:rPr lang="cs-CZ" sz="1100" dirty="0" smtClean="0">
                <a:hlinkClick r:id="rId5"/>
              </a:rPr>
              <a:t>commons.wikimedia.org/wiki/File:Neil_Armstrong_pose.jpg?uselang=cs</a:t>
            </a:r>
            <a:endParaRPr lang="cs-CZ" sz="1100" dirty="0" smtClean="0"/>
          </a:p>
          <a:p>
            <a:pPr algn="just"/>
            <a:endParaRPr lang="cs-CZ" sz="1100" dirty="0" smtClean="0"/>
          </a:p>
          <a:p>
            <a:pPr algn="just">
              <a:buNone/>
            </a:pPr>
            <a:endParaRPr lang="cs-CZ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Hudba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Populární hudba – pop music</a:t>
            </a:r>
          </a:p>
          <a:p>
            <a:pPr algn="just"/>
            <a:r>
              <a:rPr lang="cs-CZ" dirty="0" smtClean="0"/>
              <a:t>V polovině 50. let začala éra rokenrolu – Elvis </a:t>
            </a:r>
            <a:r>
              <a:rPr lang="cs-CZ" dirty="0" err="1" smtClean="0"/>
              <a:t>Presley</a:t>
            </a:r>
            <a:endParaRPr lang="cs-CZ" dirty="0" smtClean="0"/>
          </a:p>
          <a:p>
            <a:pPr algn="just"/>
            <a:r>
              <a:rPr lang="cs-CZ" dirty="0" smtClean="0"/>
              <a:t>V 60. letech objev britských skupin Beatles a </a:t>
            </a:r>
            <a:r>
              <a:rPr lang="cs-CZ" dirty="0" err="1" smtClean="0"/>
              <a:t>Rolling</a:t>
            </a:r>
            <a:r>
              <a:rPr lang="cs-CZ" dirty="0" smtClean="0"/>
              <a:t> </a:t>
            </a:r>
            <a:r>
              <a:rPr lang="cs-CZ" dirty="0" err="1" smtClean="0"/>
              <a:t>Stones</a:t>
            </a:r>
            <a:endParaRPr lang="cs-CZ" dirty="0" smtClean="0"/>
          </a:p>
          <a:p>
            <a:pPr algn="just"/>
            <a:r>
              <a:rPr lang="cs-CZ" dirty="0" smtClean="0"/>
              <a:t>Zrodil se rock</a:t>
            </a:r>
          </a:p>
          <a:p>
            <a:pPr algn="just"/>
            <a:r>
              <a:rPr lang="cs-CZ" dirty="0" smtClean="0"/>
              <a:t>V 70. letech na rock navázal </a:t>
            </a:r>
            <a:r>
              <a:rPr lang="cs-CZ" dirty="0" err="1" smtClean="0"/>
              <a:t>heavy</a:t>
            </a:r>
            <a:r>
              <a:rPr lang="cs-CZ" dirty="0" smtClean="0"/>
              <a:t> metal a punk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57422" y="5500702"/>
            <a:ext cx="3071834" cy="566738"/>
          </a:xfrm>
        </p:spPr>
        <p:txBody>
          <a:bodyPr/>
          <a:lstStyle/>
          <a:p>
            <a:r>
              <a:rPr lang="cs-CZ" dirty="0" smtClean="0"/>
              <a:t>1957 – mladý Elvis </a:t>
            </a:r>
            <a:r>
              <a:rPr lang="cs-CZ" dirty="0" err="1" smtClean="0"/>
              <a:t>Presley</a:t>
            </a:r>
            <a:endParaRPr lang="cs-CZ" dirty="0"/>
          </a:p>
        </p:txBody>
      </p:sp>
      <p:pic>
        <p:nvPicPr>
          <p:cNvPr id="18434" name="Picture 2" descr="File:YoungElvisPresley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13163" r="13163"/>
          <a:stretch>
            <a:fillRect/>
          </a:stretch>
        </p:blipFill>
        <p:spPr bwMode="auto">
          <a:xfrm>
            <a:off x="2143108" y="642918"/>
            <a:ext cx="3708403" cy="4643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158" y="5000636"/>
            <a:ext cx="8215370" cy="1000132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Beatles v roce 1964 – </a:t>
            </a:r>
            <a:r>
              <a:rPr lang="cs-CZ" dirty="0" smtClean="0"/>
              <a:t>J</a:t>
            </a:r>
            <a:r>
              <a:rPr lang="cs-CZ" dirty="0" smtClean="0"/>
              <a:t>ohn Lennon,  Paul </a:t>
            </a:r>
            <a:r>
              <a:rPr lang="cs-CZ" dirty="0" err="1" smtClean="0"/>
              <a:t>McCartney</a:t>
            </a:r>
            <a:r>
              <a:rPr lang="cs-CZ" dirty="0" smtClean="0"/>
              <a:t>, </a:t>
            </a:r>
            <a:r>
              <a:rPr lang="cs-CZ" dirty="0" err="1" smtClean="0"/>
              <a:t>George</a:t>
            </a:r>
            <a:r>
              <a:rPr lang="cs-CZ" dirty="0" smtClean="0"/>
              <a:t> Harrison, </a:t>
            </a:r>
            <a:r>
              <a:rPr lang="cs-CZ" dirty="0" err="1" smtClean="0"/>
              <a:t>Ringo</a:t>
            </a:r>
            <a:r>
              <a:rPr lang="cs-CZ" dirty="0" smtClean="0"/>
              <a:t> </a:t>
            </a:r>
            <a:r>
              <a:rPr lang="cs-CZ" dirty="0" err="1" smtClean="0"/>
              <a:t>Starr</a:t>
            </a:r>
            <a:endParaRPr lang="cs-CZ" dirty="0"/>
          </a:p>
        </p:txBody>
      </p:sp>
      <p:pic>
        <p:nvPicPr>
          <p:cNvPr id="2050" name="Picture 2" descr="File:The Fabs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2334" r="2334"/>
          <a:stretch>
            <a:fillRect/>
          </a:stretch>
        </p:blipFill>
        <p:spPr bwMode="auto">
          <a:xfrm>
            <a:off x="2571736" y="785794"/>
            <a:ext cx="3922712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Výzkum vesmíru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Soupeření mezi USA a SSSR</a:t>
            </a:r>
          </a:p>
          <a:p>
            <a:pPr algn="just"/>
            <a:r>
              <a:rPr lang="cs-CZ" dirty="0" smtClean="0"/>
              <a:t>Vrchol na přelomu 50. a 60. let a v 70. letech 20. století</a:t>
            </a:r>
          </a:p>
          <a:p>
            <a:pPr algn="just"/>
            <a:r>
              <a:rPr lang="cs-CZ" dirty="0" smtClean="0"/>
              <a:t>17. červenec 1975 spojení </a:t>
            </a:r>
            <a:r>
              <a:rPr lang="cs-CZ" dirty="0" smtClean="0"/>
              <a:t>S</a:t>
            </a:r>
            <a:r>
              <a:rPr lang="cs-CZ" dirty="0" smtClean="0"/>
              <a:t>ojuzu a Apolla. Byla to krátká chvíle spolupráce USA  a SSSR na pozadí studené války</a:t>
            </a:r>
          </a:p>
          <a:p>
            <a:pPr algn="just"/>
            <a:endParaRPr lang="cs-CZ" dirty="0" smtClean="0"/>
          </a:p>
          <a:p>
            <a:pPr algn="just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SSSR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1957 </a:t>
            </a:r>
            <a:r>
              <a:rPr lang="cs-CZ" dirty="0" smtClean="0"/>
              <a:t>vypustilo do </a:t>
            </a:r>
            <a:r>
              <a:rPr lang="cs-CZ" dirty="0" smtClean="0"/>
              <a:t>vesmíru první umělou </a:t>
            </a:r>
            <a:r>
              <a:rPr lang="cs-CZ" dirty="0" smtClean="0"/>
              <a:t>družici  </a:t>
            </a:r>
            <a:r>
              <a:rPr lang="cs-CZ" dirty="0" smtClean="0"/>
              <a:t>Sputnik </a:t>
            </a:r>
            <a:r>
              <a:rPr lang="cs-CZ" dirty="0" smtClean="0"/>
              <a:t>I</a:t>
            </a:r>
            <a:endParaRPr lang="cs-CZ" dirty="0" smtClean="0"/>
          </a:p>
          <a:p>
            <a:pPr algn="just"/>
            <a:r>
              <a:rPr lang="cs-CZ" dirty="0" smtClean="0"/>
              <a:t>12. dubna 1961 </a:t>
            </a:r>
            <a:r>
              <a:rPr lang="cs-CZ" dirty="0" err="1" smtClean="0"/>
              <a:t>Jurij</a:t>
            </a:r>
            <a:r>
              <a:rPr lang="cs-CZ" dirty="0" smtClean="0"/>
              <a:t> </a:t>
            </a:r>
            <a:r>
              <a:rPr lang="cs-CZ" dirty="0" err="1" smtClean="0"/>
              <a:t>Gagarin</a:t>
            </a:r>
            <a:r>
              <a:rPr lang="cs-CZ" dirty="0" smtClean="0"/>
              <a:t> jako první člověk ve vesmíru obletěl v lodi </a:t>
            </a:r>
            <a:r>
              <a:rPr lang="cs-CZ" dirty="0" err="1" smtClean="0"/>
              <a:t>Vostok</a:t>
            </a:r>
            <a:r>
              <a:rPr lang="cs-CZ" dirty="0" smtClean="0"/>
              <a:t> 1 za 108 minut Zemi</a:t>
            </a:r>
          </a:p>
          <a:p>
            <a:pPr algn="just"/>
            <a:r>
              <a:rPr lang="cs-CZ" dirty="0" smtClean="0"/>
              <a:t>16. března 1963 </a:t>
            </a:r>
            <a:r>
              <a:rPr lang="cs-CZ" dirty="0" smtClean="0"/>
              <a:t>V</a:t>
            </a:r>
            <a:r>
              <a:rPr lang="cs-CZ" dirty="0" smtClean="0"/>
              <a:t>alentina </a:t>
            </a:r>
            <a:r>
              <a:rPr lang="cs-CZ" dirty="0" err="1" smtClean="0"/>
              <a:t>Těreškovová</a:t>
            </a:r>
            <a:r>
              <a:rPr lang="cs-CZ" dirty="0" smtClean="0"/>
              <a:t> jako první žena ve vesmíru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72198" y="4800600"/>
            <a:ext cx="2143140" cy="566738"/>
          </a:xfrm>
        </p:spPr>
        <p:txBody>
          <a:bodyPr>
            <a:normAutofit/>
          </a:bodyPr>
          <a:lstStyle/>
          <a:p>
            <a:pPr algn="ctr"/>
            <a:r>
              <a:rPr lang="cs-CZ" dirty="0" err="1" smtClean="0"/>
              <a:t>Jurij</a:t>
            </a:r>
            <a:r>
              <a:rPr lang="cs-CZ" dirty="0" smtClean="0"/>
              <a:t> </a:t>
            </a:r>
            <a:r>
              <a:rPr lang="cs-CZ" dirty="0" err="1" smtClean="0"/>
              <a:t>Gagarin</a:t>
            </a:r>
            <a:endParaRPr lang="cs-CZ" dirty="0"/>
          </a:p>
        </p:txBody>
      </p:sp>
      <p:pic>
        <p:nvPicPr>
          <p:cNvPr id="19466" name="Picture 10" descr="File:YuriGagarin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2512" r="2512"/>
          <a:stretch>
            <a:fillRect/>
          </a:stretch>
        </p:blipFill>
        <p:spPr bwMode="auto">
          <a:xfrm>
            <a:off x="1643062" y="612774"/>
            <a:ext cx="3929069" cy="53165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USA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5. května 1961 Alan </a:t>
            </a:r>
            <a:r>
              <a:rPr lang="cs-CZ" dirty="0" err="1" smtClean="0"/>
              <a:t>S</a:t>
            </a:r>
            <a:r>
              <a:rPr lang="cs-CZ" dirty="0" err="1" smtClean="0"/>
              <a:t>hepard</a:t>
            </a:r>
            <a:r>
              <a:rPr lang="cs-CZ" dirty="0" smtClean="0"/>
              <a:t> jako první </a:t>
            </a:r>
            <a:r>
              <a:rPr lang="cs-CZ" dirty="0" smtClean="0"/>
              <a:t>A</a:t>
            </a:r>
            <a:r>
              <a:rPr lang="cs-CZ" dirty="0" smtClean="0"/>
              <a:t>meričan ve vesmíru podnikl </a:t>
            </a:r>
            <a:r>
              <a:rPr lang="cs-CZ" dirty="0" err="1" smtClean="0"/>
              <a:t>suborbitální</a:t>
            </a:r>
            <a:r>
              <a:rPr lang="cs-CZ" dirty="0" smtClean="0"/>
              <a:t> let</a:t>
            </a:r>
          </a:p>
          <a:p>
            <a:pPr algn="just"/>
            <a:r>
              <a:rPr lang="cs-CZ" dirty="0" smtClean="0"/>
              <a:t>Na oběžnou dráhu se USA dostalo až 20. 2. 1962</a:t>
            </a:r>
          </a:p>
          <a:p>
            <a:pPr algn="just"/>
            <a:r>
              <a:rPr lang="cs-CZ" dirty="0" smtClean="0"/>
              <a:t>20. července 1969 velitel posádky kosmické lodi Apollo 11 </a:t>
            </a:r>
            <a:r>
              <a:rPr lang="cs-CZ" dirty="0" err="1" smtClean="0"/>
              <a:t>N</a:t>
            </a:r>
            <a:r>
              <a:rPr lang="cs-CZ" dirty="0" err="1" smtClean="0"/>
              <a:t>eil</a:t>
            </a:r>
            <a:r>
              <a:rPr lang="cs-CZ" dirty="0" smtClean="0"/>
              <a:t> Armstrong vystoupil jako první člověk na povrch Měsíce</a:t>
            </a:r>
          </a:p>
          <a:p>
            <a:pPr algn="just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0826" y="4800600"/>
            <a:ext cx="1857388" cy="566738"/>
          </a:xfrm>
        </p:spPr>
        <p:txBody>
          <a:bodyPr/>
          <a:lstStyle/>
          <a:p>
            <a:r>
              <a:rPr lang="cs-CZ" dirty="0" err="1" smtClean="0"/>
              <a:t>Neil</a:t>
            </a:r>
            <a:r>
              <a:rPr lang="cs-CZ" dirty="0" smtClean="0"/>
              <a:t> </a:t>
            </a:r>
            <a:r>
              <a:rPr lang="cs-CZ" dirty="0" smtClean="0"/>
              <a:t>A</a:t>
            </a:r>
            <a:r>
              <a:rPr lang="cs-CZ" dirty="0" smtClean="0"/>
              <a:t>rmstrong</a:t>
            </a:r>
            <a:endParaRPr lang="cs-CZ" dirty="0"/>
          </a:p>
        </p:txBody>
      </p:sp>
      <p:pic>
        <p:nvPicPr>
          <p:cNvPr id="23554" name="Picture 2" descr="File:Neil Armstrong pose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2763" r="2763"/>
          <a:stretch>
            <a:fillRect/>
          </a:stretch>
        </p:blipFill>
        <p:spPr bwMode="auto">
          <a:xfrm>
            <a:off x="1792288" y="612775"/>
            <a:ext cx="4137025" cy="51736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300</Words>
  <PresentationFormat>Předvádění na obrazovce (4:3)</PresentationFormat>
  <Paragraphs>38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KULTURA A VĚDA VE SVĚTĚ PO 2. SV. V. </vt:lpstr>
      <vt:lpstr>Hudba</vt:lpstr>
      <vt:lpstr>1957 – mladý Elvis Presley</vt:lpstr>
      <vt:lpstr>Beatles v roce 1964 – John Lennon,  Paul McCartney, George Harrison, Ringo Starr</vt:lpstr>
      <vt:lpstr>Výzkum vesmíru</vt:lpstr>
      <vt:lpstr>SSSR</vt:lpstr>
      <vt:lpstr>Jurij Gagarin</vt:lpstr>
      <vt:lpstr>USA</vt:lpstr>
      <vt:lpstr>Neil Armstrong</vt:lpstr>
      <vt:lpstr>Moderní technologie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KULTURA A VĚDA VE SVĚTĚ PO 2. SV. V. </dc:title>
  <cp:lastModifiedBy>uzivatel</cp:lastModifiedBy>
  <cp:revision>5</cp:revision>
  <dcterms:modified xsi:type="dcterms:W3CDTF">2011-04-26T10:58:12Z</dcterms:modified>
</cp:coreProperties>
</file>