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FF5CF-12B1-4D88-8C95-9DF65A547852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02D3A-40AA-4F5C-B7B8-F61F0B5930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699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02D3A-40AA-4F5C-B7B8-F61F0B5930E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2865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418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95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54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846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62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69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13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7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53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61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214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86BC8-CC71-4E6D-973F-3CB6905D0028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640E-C096-480A-982D-0847B6F17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bchod.skola.sk/produkt/magnet-tycovy-80-mm-par" TargetMode="External"/><Relationship Id="rId7" Type="http://schemas.openxmlformats.org/officeDocument/2006/relationships/hyperlink" Target="http://www.meb-online.de/Experimente/Spule%20als%20Elektromagnet.html" TargetMode="External"/><Relationship Id="rId2" Type="http://schemas.openxmlformats.org/officeDocument/2006/relationships/hyperlink" Target="http://sis.science.upjs.sk/fyzika/experimenty/demonstracne/magpole/0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oderek.cz/fyzika/fyzika9/f99.htm" TargetMode="External"/><Relationship Id="rId5" Type="http://schemas.openxmlformats.org/officeDocument/2006/relationships/hyperlink" Target="http://www.zsphorova.sk/modernaskola/fyzika/tema08/index.html" TargetMode="External"/><Relationship Id="rId4" Type="http://schemas.openxmlformats.org/officeDocument/2006/relationships/hyperlink" Target="http://ucivozs.sweb.cz/99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Magnety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403350" y="4652963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Autorem materiálu a všech jeho částí, není-li uvedeno jinak, je Mgr.Iva Stupková.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4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Magnety dělíme na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přírodní </a:t>
            </a:r>
            <a:r>
              <a:rPr lang="cs-CZ" dirty="0" smtClean="0"/>
              <a:t>– vyskytují se v přírodě – nerost    </a:t>
            </a:r>
          </a:p>
          <a:p>
            <a:pPr marL="0" indent="0">
              <a:buNone/>
            </a:pPr>
            <a:r>
              <a:rPr lang="cs-CZ" b="1" i="1" dirty="0"/>
              <a:t> </a:t>
            </a:r>
            <a:r>
              <a:rPr lang="cs-CZ" b="1" i="1" dirty="0" smtClean="0"/>
              <a:t>                      magnetovec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umělé</a:t>
            </a:r>
            <a:r>
              <a:rPr lang="cs-CZ" dirty="0" smtClean="0"/>
              <a:t> – jsou vyrobeny z feromagnetických 	</a:t>
            </a:r>
            <a:r>
              <a:rPr lang="cs-CZ" dirty="0"/>
              <a:t> </a:t>
            </a:r>
            <a:r>
              <a:rPr lang="cs-CZ" dirty="0" smtClean="0"/>
              <a:t>        látek </a:t>
            </a: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766" y="2780927"/>
            <a:ext cx="1791513" cy="1743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Magnet tyčový 80 mm - pá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493" y="5078609"/>
            <a:ext cx="1341196" cy="15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7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Póly magnetu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197708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Póly - přitahují kovové předměty</a:t>
            </a:r>
          </a:p>
          <a:p>
            <a:pPr marL="0" indent="0">
              <a:buNone/>
            </a:pPr>
            <a:r>
              <a:rPr lang="cs-CZ" dirty="0" smtClean="0"/>
              <a:t>Netečné pásmo – nepřitahuje kovové předměty</a:t>
            </a:r>
            <a:endParaRPr lang="cs-CZ" dirty="0"/>
          </a:p>
        </p:txBody>
      </p:sp>
      <p:pic>
        <p:nvPicPr>
          <p:cNvPr id="3074" name="Picture 2" descr="http://ucivozs.sweb.cz/99_soubory/image0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58769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115616" y="2996952"/>
            <a:ext cx="180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 – </a:t>
            </a:r>
            <a:r>
              <a:rPr lang="cs-CZ" dirty="0" err="1" smtClean="0"/>
              <a:t>North</a:t>
            </a:r>
            <a:r>
              <a:rPr lang="cs-CZ" dirty="0" smtClean="0"/>
              <a:t> (sever)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940152" y="3203684"/>
            <a:ext cx="1490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</a:t>
            </a:r>
            <a:r>
              <a:rPr lang="cs-CZ" dirty="0" smtClean="0"/>
              <a:t> – </a:t>
            </a:r>
            <a:r>
              <a:rPr lang="cs-CZ" dirty="0" err="1" smtClean="0"/>
              <a:t>South</a:t>
            </a:r>
            <a:r>
              <a:rPr lang="cs-CZ" dirty="0" smtClean="0"/>
              <a:t> (jih)</a:t>
            </a:r>
            <a:endParaRPr lang="cs-CZ" dirty="0"/>
          </a:p>
        </p:txBody>
      </p:sp>
      <p:pic>
        <p:nvPicPr>
          <p:cNvPr id="3078" name="Picture 6" descr="http://www.voderek.cz/fyzika/fyzika9/f99_soubory/image0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155" y="4293096"/>
            <a:ext cx="11144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75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Podle tvaru dělíme magnety 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tyčové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podkovovité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pól magnetu</a:t>
            </a:r>
            <a:endParaRPr lang="cs-CZ" dirty="0"/>
          </a:p>
        </p:txBody>
      </p:sp>
      <p:pic>
        <p:nvPicPr>
          <p:cNvPr id="5122" name="Picture 2" descr="http://www.zsphorova.sk/modernaskola/fyzika/tema08/foto/images/text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500" y="3591891"/>
            <a:ext cx="304719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500" y="1340768"/>
            <a:ext cx="1743448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lechovka 3"/>
          <p:cNvSpPr/>
          <p:nvPr/>
        </p:nvSpPr>
        <p:spPr>
          <a:xfrm>
            <a:off x="3408047" y="5769260"/>
            <a:ext cx="1440160" cy="504056"/>
          </a:xfrm>
          <a:prstGeom prst="can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65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Magnetické pole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Kolem magnetu vzniká magnetické pole. To se projevuje působením magnetické síly.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Magnetická síla může být </a:t>
            </a:r>
          </a:p>
          <a:p>
            <a:r>
              <a:rPr lang="cs-CZ" dirty="0" smtClean="0"/>
              <a:t>přitažlivá – nesouhlasné póly magnetů (NS, SN) </a:t>
            </a:r>
          </a:p>
          <a:p>
            <a:r>
              <a:rPr lang="cs-CZ" dirty="0" smtClean="0"/>
              <a:t>odpudivá – souhlasné póly magnetů (SS, NN)</a:t>
            </a:r>
            <a:endParaRPr lang="cs-CZ" dirty="0"/>
          </a:p>
        </p:txBody>
      </p:sp>
      <p:pic>
        <p:nvPicPr>
          <p:cNvPr id="4098" name="Picture 2" descr="http://eamos.pf.jcu.cz/amos/kra/externi/kra_7169/ch10_soubory/image0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719" y="2636912"/>
            <a:ext cx="279064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53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Magnetické pole Země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Zemi si můžeme představit jako obrovský kulový magnet, kolem kterého se nachází magnetické pole.</a:t>
            </a:r>
          </a:p>
          <a:p>
            <a:r>
              <a:rPr lang="cs-CZ" sz="2800" dirty="0" smtClean="0"/>
              <a:t>Země má svůj severní a jižní magnetický pól. Tyto póly se neshodují se severním a jižním zeměpisným pólem.</a:t>
            </a:r>
            <a:endParaRPr lang="cs-CZ" sz="2800" dirty="0"/>
          </a:p>
        </p:txBody>
      </p:sp>
      <p:pic>
        <p:nvPicPr>
          <p:cNvPr id="6146" name="Picture 2" descr="http://www.voderek.cz/fyzika/fyzika9/f99_soubory/image02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465" y="3574372"/>
            <a:ext cx="2232248" cy="3120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932040" y="4509120"/>
            <a:ext cx="3456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 - jižní magnetický pól </a:t>
            </a:r>
            <a:r>
              <a:rPr lang="cs-CZ" dirty="0" smtClean="0"/>
              <a:t>Země</a:t>
            </a:r>
          </a:p>
          <a:p>
            <a:r>
              <a:rPr lang="cs-CZ" dirty="0"/>
              <a:t>Z</a:t>
            </a:r>
            <a:r>
              <a:rPr lang="cs-CZ" baseline="-25000" dirty="0"/>
              <a:t>1</a:t>
            </a:r>
            <a:r>
              <a:rPr lang="cs-CZ" dirty="0"/>
              <a:t> - severní zeměpisný pól </a:t>
            </a:r>
            <a:r>
              <a:rPr lang="cs-CZ" dirty="0" smtClean="0"/>
              <a:t>Země</a:t>
            </a:r>
          </a:p>
          <a:p>
            <a:r>
              <a:rPr lang="cs-CZ" dirty="0"/>
              <a:t>Z</a:t>
            </a:r>
            <a:r>
              <a:rPr lang="cs-CZ" baseline="-25000" dirty="0"/>
              <a:t>2</a:t>
            </a:r>
            <a:r>
              <a:rPr lang="cs-CZ" dirty="0"/>
              <a:t> - jižní zeměpisný pól </a:t>
            </a:r>
            <a:r>
              <a:rPr lang="cs-CZ" dirty="0" smtClean="0"/>
              <a:t>Země</a:t>
            </a:r>
          </a:p>
          <a:p>
            <a:r>
              <a:rPr lang="cs-CZ" dirty="0"/>
              <a:t>N - severní magnetický pól </a:t>
            </a:r>
            <a:r>
              <a:rPr lang="cs-CZ" dirty="0" smtClean="0"/>
              <a:t>Země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851920" y="6093296"/>
            <a:ext cx="5088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Význam: určování světových stran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3623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Elektromagnet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tvořen cívkou s jádrem z magneticky měkké oceli</a:t>
            </a:r>
          </a:p>
          <a:p>
            <a:r>
              <a:rPr lang="cs-CZ" dirty="0" smtClean="0"/>
              <a:t>pokud cívkou prochází elektrický proud, stává se magnetem</a:t>
            </a:r>
            <a:endParaRPr lang="cs-CZ" dirty="0"/>
          </a:p>
        </p:txBody>
      </p:sp>
      <p:pic>
        <p:nvPicPr>
          <p:cNvPr id="7170" name="Picture 2" descr="http://www.meb-online.de/Experimente/Spule%20als%20Elektromagnet%2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61048"/>
            <a:ext cx="3560796" cy="267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www.leifiphysik.de/web_ph07_g8/umwelt_technik/05elektromag/e_mag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281" y="3674145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94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hlinkClick r:id="rId2"/>
              </a:rPr>
              <a:t>http://sis.science.upjs.sk/fyzika/experimenty/demonstracne/magpole/01.htm</a:t>
            </a:r>
            <a:endParaRPr lang="cs-CZ" sz="2400" dirty="0" smtClean="0"/>
          </a:p>
          <a:p>
            <a:r>
              <a:rPr lang="cs-CZ" sz="2400" dirty="0" smtClean="0">
                <a:hlinkClick r:id="rId3"/>
              </a:rPr>
              <a:t>http://obchod.skola.sk/produkt/magnet-tycovy-80-mm-par</a:t>
            </a:r>
            <a:endParaRPr lang="cs-CZ" sz="2400" dirty="0" smtClean="0"/>
          </a:p>
          <a:p>
            <a:r>
              <a:rPr lang="cs-CZ" sz="2400" dirty="0" smtClean="0">
                <a:hlinkClick r:id="rId4"/>
              </a:rPr>
              <a:t>http://ucivozs.sweb.cz/99.html</a:t>
            </a:r>
            <a:endParaRPr lang="cs-CZ" sz="2400" dirty="0" smtClean="0"/>
          </a:p>
          <a:p>
            <a:r>
              <a:rPr lang="cs-CZ" sz="2400" dirty="0" smtClean="0">
                <a:hlinkClick r:id="rId5"/>
              </a:rPr>
              <a:t>http://www.zsphorova.sk/modernaskola/fyzika/tema08/index.html</a:t>
            </a:r>
            <a:endParaRPr lang="cs-CZ" sz="2400" dirty="0" smtClean="0"/>
          </a:p>
          <a:p>
            <a:r>
              <a:rPr lang="cs-CZ" sz="2400" dirty="0" smtClean="0">
                <a:hlinkClick r:id="rId6"/>
              </a:rPr>
              <a:t>http://www.voderek.cz/fyzika/fyzika9/f99.htm</a:t>
            </a:r>
            <a:endParaRPr lang="cs-CZ" sz="2400" dirty="0" smtClean="0"/>
          </a:p>
          <a:p>
            <a:r>
              <a:rPr lang="cs-CZ" sz="2400" dirty="0" smtClean="0">
                <a:hlinkClick r:id="rId7"/>
              </a:rPr>
              <a:t>http://www.meb-online.de/Experimente/Spule%20als%20Elektromagnet.html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3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224</Words>
  <Application>Microsoft Office PowerPoint</Application>
  <PresentationFormat>Předvádění na obrazovce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Magnety</vt:lpstr>
      <vt:lpstr>Rozdělení</vt:lpstr>
      <vt:lpstr>Póly magnetu</vt:lpstr>
      <vt:lpstr>Podle tvaru dělíme magnety na</vt:lpstr>
      <vt:lpstr>Magnetické pole</vt:lpstr>
      <vt:lpstr>Magnetické pole Země</vt:lpstr>
      <vt:lpstr>Elektromagnet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Magnety</dc:title>
  <dc:creator>Ucitel</dc:creator>
  <cp:lastModifiedBy>Ucitel</cp:lastModifiedBy>
  <cp:revision>7</cp:revision>
  <dcterms:created xsi:type="dcterms:W3CDTF">2012-07-19T04:36:49Z</dcterms:created>
  <dcterms:modified xsi:type="dcterms:W3CDTF">2012-07-19T05:47:38Z</dcterms:modified>
</cp:coreProperties>
</file>