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93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72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12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22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81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9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9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86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74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85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34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FBC1D-DEBF-4AC6-813D-2BD8B85E1A19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EB33E-3044-4736-BCEC-412BFB395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09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– měření délky a objemu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941888"/>
            <a:ext cx="6400800" cy="1223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Autorem materiálu a všech jeho částí, není-li uvedeno jinak, je </a:t>
            </a:r>
            <a:r>
              <a:rPr lang="cs-CZ" sz="1000" i="1" dirty="0" err="1">
                <a:solidFill>
                  <a:schemeClr val="tx1"/>
                </a:solidFill>
              </a:rPr>
              <a:t>Mgr.Iva</a:t>
            </a:r>
            <a:r>
              <a:rPr lang="cs-CZ" sz="1000" i="1" dirty="0">
                <a:solidFill>
                  <a:schemeClr val="tx1"/>
                </a:solidFill>
              </a:rPr>
              <a:t> Stupková. </a:t>
            </a:r>
          </a:p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>
              <a:lnSpc>
                <a:spcPct val="80000"/>
              </a:lnSpc>
            </a:pPr>
            <a:endParaRPr lang="cs-CZ" sz="1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9639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7488832" cy="4525963"/>
          </a:xfrm>
        </p:spPr>
        <p:txBody>
          <a:bodyPr>
            <a:normAutofit/>
          </a:bodyPr>
          <a:lstStyle/>
          <a:p>
            <a:r>
              <a:rPr lang="cs-CZ" dirty="0"/>
              <a:t>http://</a:t>
            </a:r>
            <a:r>
              <a:rPr lang="cs-CZ" dirty="0" smtClean="0"/>
              <a:t>www.pit-lane-258.cz/faq.html</a:t>
            </a:r>
          </a:p>
          <a:p>
            <a:r>
              <a:rPr lang="cs-CZ" dirty="0"/>
              <a:t>http://</a:t>
            </a:r>
            <a:r>
              <a:rPr lang="cs-CZ" dirty="0" smtClean="0"/>
              <a:t>img1.hyperinzerce.cz/x-cz/inz/1969/1969469-chemie-fyzika-matematika-reparaty-1.jpg</a:t>
            </a:r>
          </a:p>
          <a:p>
            <a:r>
              <a:rPr lang="cs-CZ" dirty="0"/>
              <a:t>http://chemie-kvarta.wz.cz/images/zdroj.png</a:t>
            </a:r>
          </a:p>
        </p:txBody>
      </p:sp>
      <p:pic>
        <p:nvPicPr>
          <p:cNvPr id="8194" name="Picture 2" descr="http://chemie-kvarta.wz.cz/images/zdro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573016"/>
            <a:ext cx="24384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05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27584" y="1772816"/>
            <a:ext cx="3672408" cy="375487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Délka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cs-CZ" sz="16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fyzikální veličina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Značka 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(nebo také d, s)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Základní jednotka 1 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metr.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..1 m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Další jednotky mm, cm, dm, km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88024" y="1780392"/>
            <a:ext cx="3672408" cy="372101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Objem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cs-CZ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je fyzikální veličina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značka 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</a:t>
            </a: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základní jednotka 1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metr krychlový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…..1 m</a:t>
            </a:r>
            <a:r>
              <a:rPr kumimoji="0" lang="cs-CZ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další jednotky mm</a:t>
            </a:r>
            <a:r>
              <a:rPr kumimoji="0" lang="cs-CZ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cm</a:t>
            </a:r>
            <a:r>
              <a:rPr kumimoji="0" lang="cs-CZ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dm</a:t>
            </a:r>
            <a:r>
              <a:rPr kumimoji="0" lang="cs-CZ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km</a:t>
            </a:r>
            <a:r>
              <a:rPr kumimoji="0" lang="cs-CZ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r>
              <a:rPr kumimoji="0" lang="cs-CZ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(</a:t>
            </a:r>
            <a:r>
              <a:rPr kumimoji="0" lang="cs-CZ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ml, cl, dl, l, hl)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cs-CZ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781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1. Jakou vlastnost tělesa nepopisujeme fyzikální veličinou? </a:t>
            </a:r>
          </a:p>
          <a:p>
            <a:pPr marL="0" indent="0">
              <a:buNone/>
            </a:pPr>
            <a:r>
              <a:rPr lang="cs-CZ" dirty="0" smtClean="0"/>
              <a:t>	A) hmotnost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 čas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 magnetismus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 objem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2. Jaká je značka objemu?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A) M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 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 V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 S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3. Podle pravítka s ryskou urči, které tvrzení </a:t>
            </a:r>
            <a:r>
              <a:rPr lang="cs-CZ" u="sng" dirty="0" smtClean="0"/>
              <a:t>není správné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A) nejmenší dílek je tisícina metru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 stupnice je v cm</a:t>
            </a:r>
          </a:p>
          <a:p>
            <a:pPr marL="0" indent="0">
              <a:buNone/>
            </a:pPr>
            <a:r>
              <a:rPr lang="cs-CZ" dirty="0" smtClean="0"/>
              <a:t>	C) rozsah stupnice je 0 až 1,6 dm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 odchylka měření je 0,5 cm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4. Zkontroluj, zda </a:t>
            </a:r>
            <a:r>
              <a:rPr lang="cs-CZ" u="sng" dirty="0" smtClean="0"/>
              <a:t>jsou</a:t>
            </a:r>
            <a:r>
              <a:rPr lang="cs-CZ" dirty="0" smtClean="0"/>
              <a:t> zápisy </a:t>
            </a:r>
            <a:r>
              <a:rPr lang="cs-CZ" u="sng" dirty="0" smtClean="0"/>
              <a:t>správné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A) 0,4 </a:t>
            </a:r>
            <a:r>
              <a:rPr lang="cs-CZ" dirty="0"/>
              <a:t>l = </a:t>
            </a:r>
            <a:r>
              <a:rPr lang="cs-CZ" dirty="0" smtClean="0"/>
              <a:t>400 </a:t>
            </a:r>
            <a:r>
              <a:rPr lang="cs-CZ" dirty="0"/>
              <a:t>ml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 21 </a:t>
            </a:r>
            <a:r>
              <a:rPr lang="cs-CZ" dirty="0"/>
              <a:t>cm</a:t>
            </a:r>
            <a:r>
              <a:rPr lang="cs-CZ" baseline="30000" dirty="0"/>
              <a:t>3</a:t>
            </a:r>
            <a:r>
              <a:rPr lang="cs-CZ" dirty="0"/>
              <a:t> = </a:t>
            </a:r>
            <a:r>
              <a:rPr lang="cs-CZ" dirty="0" smtClean="0"/>
              <a:t>21 </a:t>
            </a:r>
            <a:r>
              <a:rPr lang="cs-CZ" dirty="0"/>
              <a:t>000 mm</a:t>
            </a:r>
            <a:r>
              <a:rPr lang="cs-CZ" baseline="30000" dirty="0"/>
              <a:t>3</a:t>
            </a:r>
            <a:endParaRPr lang="cs-CZ" baseline="30000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 2,1 </a:t>
            </a:r>
            <a:r>
              <a:rPr lang="cs-CZ" dirty="0"/>
              <a:t>l = 2 </a:t>
            </a:r>
            <a:r>
              <a:rPr lang="cs-CZ" dirty="0" smtClean="0"/>
              <a:t>100 </a:t>
            </a:r>
            <a:r>
              <a:rPr lang="cs-CZ" dirty="0"/>
              <a:t>cm</a:t>
            </a:r>
            <a:r>
              <a:rPr lang="cs-CZ" baseline="30000" dirty="0"/>
              <a:t>3</a:t>
            </a:r>
            <a:endParaRPr lang="cs-CZ" baseline="30000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 </a:t>
            </a:r>
            <a:r>
              <a:rPr lang="cs-CZ" dirty="0"/>
              <a:t>0,25 dm</a:t>
            </a:r>
            <a:r>
              <a:rPr lang="cs-CZ" baseline="30000" dirty="0"/>
              <a:t>3</a:t>
            </a:r>
            <a:r>
              <a:rPr lang="cs-CZ" dirty="0"/>
              <a:t> = 2,5 hl</a:t>
            </a:r>
            <a:endParaRPr lang="cs-CZ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5. Jaká čísla </a:t>
            </a:r>
            <a:r>
              <a:rPr lang="cs-CZ" dirty="0"/>
              <a:t>doplníš místo * do daného </a:t>
            </a:r>
            <a:r>
              <a:rPr lang="cs-CZ" dirty="0" smtClean="0"/>
              <a:t>příkladu </a:t>
            </a:r>
            <a:r>
              <a:rPr lang="cs-CZ" dirty="0"/>
              <a:t>200 cm = 20 dm = * mm = 2 m = * </a:t>
            </a:r>
            <a:r>
              <a:rPr lang="cs-CZ" dirty="0" smtClean="0"/>
              <a:t>km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A)</a:t>
            </a:r>
            <a:r>
              <a:rPr lang="cs-CZ" dirty="0"/>
              <a:t> 2000 a 0,2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</a:t>
            </a:r>
            <a:r>
              <a:rPr lang="cs-CZ" dirty="0"/>
              <a:t> 0,2 a 200 000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</a:t>
            </a:r>
            <a:r>
              <a:rPr lang="cs-CZ" dirty="0"/>
              <a:t> 0,2 a 200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</a:t>
            </a:r>
            <a:r>
              <a:rPr lang="cs-CZ" dirty="0"/>
              <a:t> 2000 a 0,002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2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6. Jaký </a:t>
            </a:r>
            <a:r>
              <a:rPr lang="cs-CZ" dirty="0"/>
              <a:t>objem má </a:t>
            </a:r>
            <a:r>
              <a:rPr lang="cs-CZ" dirty="0" smtClean="0"/>
              <a:t>kulička</a:t>
            </a:r>
            <a:r>
              <a:rPr lang="cs-CZ" dirty="0"/>
              <a:t>, jestliže hladina vody v </a:t>
            </a:r>
            <a:r>
              <a:rPr lang="cs-CZ" dirty="0" smtClean="0"/>
              <a:t>odměrném </a:t>
            </a:r>
            <a:r>
              <a:rPr lang="cs-CZ" dirty="0"/>
              <a:t>válci ukazovala 260 ml a po vložení </a:t>
            </a:r>
            <a:r>
              <a:rPr lang="cs-CZ" dirty="0" smtClean="0"/>
              <a:t>kuličky stoupla </a:t>
            </a:r>
            <a:r>
              <a:rPr lang="cs-CZ" dirty="0"/>
              <a:t>na 340 ml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	A)</a:t>
            </a:r>
            <a:r>
              <a:rPr lang="cs-CZ" dirty="0"/>
              <a:t> 0,0008 m</a:t>
            </a:r>
            <a:r>
              <a:rPr lang="cs-CZ" baseline="30000" dirty="0"/>
              <a:t>3</a:t>
            </a:r>
            <a:endParaRPr lang="cs-CZ" baseline="30000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</a:t>
            </a:r>
            <a:r>
              <a:rPr lang="cs-CZ" dirty="0"/>
              <a:t> 0,80 l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</a:t>
            </a:r>
            <a:r>
              <a:rPr lang="cs-CZ" dirty="0"/>
              <a:t> 80 ml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D) </a:t>
            </a:r>
            <a:r>
              <a:rPr lang="cs-CZ" dirty="0"/>
              <a:t>8 cm</a:t>
            </a:r>
            <a:r>
              <a:rPr lang="cs-CZ" baseline="30000" dirty="0"/>
              <a:t>3</a:t>
            </a:r>
            <a:endParaRPr lang="cs-CZ" baseline="30000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Otázky na procvičení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808" y="3717032"/>
            <a:ext cx="1657482" cy="223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831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cs-CZ" dirty="0" smtClean="0"/>
              <a:t>Správné 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1.</a:t>
            </a:r>
          </a:p>
          <a:p>
            <a:pPr marL="0" indent="0">
              <a:buNone/>
            </a:pPr>
            <a:r>
              <a:rPr lang="cs-CZ" dirty="0" smtClean="0"/>
              <a:t>2.</a:t>
            </a:r>
          </a:p>
          <a:p>
            <a:pPr marL="0" indent="0">
              <a:buNone/>
            </a:pPr>
            <a:r>
              <a:rPr lang="cs-CZ" dirty="0" smtClean="0"/>
              <a:t>3. </a:t>
            </a:r>
          </a:p>
          <a:p>
            <a:pPr marL="0" indent="0">
              <a:buNone/>
            </a:pPr>
            <a:r>
              <a:rPr lang="cs-CZ" dirty="0" smtClean="0"/>
              <a:t>4.</a:t>
            </a:r>
          </a:p>
          <a:p>
            <a:pPr marL="0" indent="0">
              <a:buNone/>
            </a:pPr>
            <a:r>
              <a:rPr lang="cs-CZ" dirty="0" smtClean="0"/>
              <a:t>5.</a:t>
            </a:r>
          </a:p>
          <a:p>
            <a:pPr marL="0" indent="0">
              <a:buNone/>
            </a:pPr>
            <a:r>
              <a:rPr lang="cs-CZ" dirty="0" smtClean="0"/>
              <a:t>6. </a:t>
            </a:r>
            <a:endParaRPr lang="cs-CZ" dirty="0"/>
          </a:p>
        </p:txBody>
      </p:sp>
      <p:pic>
        <p:nvPicPr>
          <p:cNvPr id="2050" name="Picture 2" descr="http://www.pit-lane-258.cz/cube/useruploads/images/ot%C3%A1zky_a_odpov%C4%9Bd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84984"/>
            <a:ext cx="326233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47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237</Words>
  <Application>Microsoft Office PowerPoint</Application>
  <PresentationFormat>Předvádění na obrazovce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Opakování – měření délky a objemu</vt:lpstr>
      <vt:lpstr>Opakování</vt:lpstr>
      <vt:lpstr>Otázky na procvičení </vt:lpstr>
      <vt:lpstr>Otázky na procvičení </vt:lpstr>
      <vt:lpstr>Otázky na procvičení </vt:lpstr>
      <vt:lpstr>Otázky na procvičení </vt:lpstr>
      <vt:lpstr>Otázky na procvičení </vt:lpstr>
      <vt:lpstr>Otázky na procvičení </vt:lpstr>
      <vt:lpstr>Správné 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– měření délky a objemu</dc:title>
  <dc:creator>Peta</dc:creator>
  <cp:lastModifiedBy>Peta</cp:lastModifiedBy>
  <cp:revision>8</cp:revision>
  <dcterms:created xsi:type="dcterms:W3CDTF">2012-07-14T08:49:03Z</dcterms:created>
  <dcterms:modified xsi:type="dcterms:W3CDTF">2012-07-14T11:04:08Z</dcterms:modified>
</cp:coreProperties>
</file>