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8" r:id="rId13"/>
    <p:sldId id="267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94660"/>
  </p:normalViewPr>
  <p:slideViewPr>
    <p:cSldViewPr>
      <p:cViewPr varScale="1">
        <p:scale>
          <a:sx n="70" d="100"/>
          <a:sy n="70" d="100"/>
        </p:scale>
        <p:origin x="-138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E2C3D-22D3-4BE9-962B-6123159254E6}" type="datetimeFigureOut">
              <a:rPr lang="cs-CZ" smtClean="0"/>
              <a:t>14.7.2012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46092-3B73-4A5D-88F0-FE1B5643E5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5996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E2C3D-22D3-4BE9-962B-6123159254E6}" type="datetimeFigureOut">
              <a:rPr lang="cs-CZ" smtClean="0"/>
              <a:t>14.7.2012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46092-3B73-4A5D-88F0-FE1B5643E5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2699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E2C3D-22D3-4BE9-962B-6123159254E6}" type="datetimeFigureOut">
              <a:rPr lang="cs-CZ" smtClean="0"/>
              <a:t>14.7.2012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46092-3B73-4A5D-88F0-FE1B5643E5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009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E2C3D-22D3-4BE9-962B-6123159254E6}" type="datetimeFigureOut">
              <a:rPr lang="cs-CZ" smtClean="0"/>
              <a:t>14.7.2012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46092-3B73-4A5D-88F0-FE1B5643E5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746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E2C3D-22D3-4BE9-962B-6123159254E6}" type="datetimeFigureOut">
              <a:rPr lang="cs-CZ" smtClean="0"/>
              <a:t>14.7.2012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46092-3B73-4A5D-88F0-FE1B5643E5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7538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E2C3D-22D3-4BE9-962B-6123159254E6}" type="datetimeFigureOut">
              <a:rPr lang="cs-CZ" smtClean="0"/>
              <a:t>14.7.2012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46092-3B73-4A5D-88F0-FE1B5643E5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0722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E2C3D-22D3-4BE9-962B-6123159254E6}" type="datetimeFigureOut">
              <a:rPr lang="cs-CZ" smtClean="0"/>
              <a:t>14.7.2012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46092-3B73-4A5D-88F0-FE1B5643E5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9874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E2C3D-22D3-4BE9-962B-6123159254E6}" type="datetimeFigureOut">
              <a:rPr lang="cs-CZ" smtClean="0"/>
              <a:t>14.7.2012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46092-3B73-4A5D-88F0-FE1B5643E5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3007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E2C3D-22D3-4BE9-962B-6123159254E6}" type="datetimeFigureOut">
              <a:rPr lang="cs-CZ" smtClean="0"/>
              <a:t>14.7.2012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46092-3B73-4A5D-88F0-FE1B5643E5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8243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E2C3D-22D3-4BE9-962B-6123159254E6}" type="datetimeFigureOut">
              <a:rPr lang="cs-CZ" smtClean="0"/>
              <a:t>14.7.2012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46092-3B73-4A5D-88F0-FE1B5643E5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3901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E2C3D-22D3-4BE9-962B-6123159254E6}" type="datetimeFigureOut">
              <a:rPr lang="cs-CZ" smtClean="0"/>
              <a:t>14.7.2012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46092-3B73-4A5D-88F0-FE1B5643E5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5382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E2C3D-22D3-4BE9-962B-6123159254E6}" type="datetimeFigureOut">
              <a:rPr lang="cs-CZ" smtClean="0"/>
              <a:t>14.7.2012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46092-3B73-4A5D-88F0-FE1B5643E5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0040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Opakování – stavba látek</a:t>
            </a:r>
            <a:endParaRPr lang="cs-CZ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4653136"/>
            <a:ext cx="64008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1000" i="1" dirty="0">
                <a:solidFill>
                  <a:schemeClr val="tx1"/>
                </a:solidFill>
              </a:rPr>
              <a:t>Autorem materiálu a všech jeho částí, není-li uvedeno jinak, je </a:t>
            </a:r>
            <a:r>
              <a:rPr lang="cs-CZ" sz="1000" i="1" dirty="0" err="1">
                <a:solidFill>
                  <a:schemeClr val="tx1"/>
                </a:solidFill>
              </a:rPr>
              <a:t>Mgr.Iva</a:t>
            </a:r>
            <a:r>
              <a:rPr lang="cs-CZ" sz="1000" i="1" dirty="0">
                <a:solidFill>
                  <a:schemeClr val="tx1"/>
                </a:solidFill>
              </a:rPr>
              <a:t> Stupková. </a:t>
            </a:r>
          </a:p>
          <a:p>
            <a:pPr>
              <a:lnSpc>
                <a:spcPct val="80000"/>
              </a:lnSpc>
            </a:pPr>
            <a:r>
              <a:rPr lang="cs-CZ" sz="1000" i="1" dirty="0">
                <a:solidFill>
                  <a:schemeClr val="tx1"/>
                </a:solidFill>
              </a:rPr>
              <a:t>Dostupné z Metodického portálu www.rvp.cz, ISSN: 1802-4785, financovaného z ESF a státního rozpočtu ČR. Provozováno Výzkumným ústavem pedagogickým v Praze.</a:t>
            </a:r>
          </a:p>
          <a:p>
            <a:pPr>
              <a:lnSpc>
                <a:spcPct val="80000"/>
              </a:lnSpc>
            </a:pPr>
            <a:endParaRPr lang="cs-CZ" sz="1000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441417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Co je to prvek? </a:t>
            </a:r>
          </a:p>
          <a:p>
            <a:pPr marL="0" indent="0">
              <a:buNone/>
            </a:pPr>
            <a:r>
              <a:rPr lang="cs-CZ" dirty="0" smtClean="0"/>
              <a:t>	A) </a:t>
            </a:r>
            <a:r>
              <a:rPr lang="cs-CZ" dirty="0"/>
              <a:t>Prvek je látka s více druhy atomů.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	B) </a:t>
            </a:r>
            <a:r>
              <a:rPr lang="pl-PL" dirty="0"/>
              <a:t>Prvek je látka s jedním druhem atomu.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	C) </a:t>
            </a:r>
            <a:r>
              <a:rPr lang="cs-CZ" dirty="0"/>
              <a:t>Prvek je možné dále chemicky dělit.</a:t>
            </a:r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467544" y="260648"/>
            <a:ext cx="8229600" cy="1143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 smtClean="0"/>
              <a:t>Otázka č.9</a:t>
            </a:r>
            <a:endParaRPr lang="cs-CZ" dirty="0"/>
          </a:p>
        </p:txBody>
      </p:sp>
      <p:pic>
        <p:nvPicPr>
          <p:cNvPr id="5" name="Picture 2" descr="http://www.zsharcov.cz/Predmety/Fyzika/ucivo/6/atom_c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005064"/>
            <a:ext cx="2592288" cy="2268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29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Protonové číslo prvku udává: </a:t>
            </a:r>
          </a:p>
          <a:p>
            <a:pPr marL="0" indent="0">
              <a:buNone/>
            </a:pPr>
            <a:r>
              <a:rPr lang="cs-CZ" dirty="0" smtClean="0"/>
              <a:t>	A) </a:t>
            </a:r>
            <a:r>
              <a:rPr lang="cs-CZ" dirty="0"/>
              <a:t>počet protonů v atomovém </a:t>
            </a:r>
            <a:r>
              <a:rPr lang="cs-CZ" dirty="0" smtClean="0"/>
              <a:t>jádře</a:t>
            </a:r>
          </a:p>
          <a:p>
            <a:pPr marL="0" indent="0">
              <a:buNone/>
            </a:pPr>
            <a:r>
              <a:rPr lang="cs-CZ" dirty="0" smtClean="0"/>
              <a:t>	B) </a:t>
            </a:r>
            <a:r>
              <a:rPr lang="pl-PL" dirty="0"/>
              <a:t>součet elektronů a protonů v </a:t>
            </a:r>
            <a:r>
              <a:rPr lang="pl-PL" dirty="0" smtClean="0"/>
              <a:t>atomu</a:t>
            </a:r>
          </a:p>
          <a:p>
            <a:pPr marL="0" indent="0">
              <a:buNone/>
            </a:pPr>
            <a:r>
              <a:rPr lang="cs-CZ" dirty="0" smtClean="0"/>
              <a:t>	C) </a:t>
            </a:r>
            <a:r>
              <a:rPr lang="cs-CZ" dirty="0"/>
              <a:t>součet protonů a neutronů v jádře </a:t>
            </a:r>
            <a:r>
              <a:rPr lang="cs-CZ" dirty="0" smtClean="0"/>
              <a:t>	  		atomu</a:t>
            </a:r>
          </a:p>
          <a:p>
            <a:pPr marL="0" indent="0">
              <a:buNone/>
            </a:pPr>
            <a:endParaRPr lang="cs-CZ" dirty="0" smtClean="0"/>
          </a:p>
        </p:txBody>
      </p:sp>
      <p:sp>
        <p:nvSpPr>
          <p:cNvPr id="4" name="Nadpis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 smtClean="0"/>
              <a:t>Otázka č.10</a:t>
            </a:r>
            <a:endParaRPr lang="cs-CZ" dirty="0"/>
          </a:p>
        </p:txBody>
      </p:sp>
      <p:pic>
        <p:nvPicPr>
          <p:cNvPr id="5" name="Picture 2" descr="http://www.zsharcov.cz/Predmety/Fyzika/ucivo/6/atom_c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005064"/>
            <a:ext cx="2592288" cy="2268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5628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dirty="0" smtClean="0"/>
              <a:t>Správné odpovědi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755576" y="2017583"/>
            <a:ext cx="3096344" cy="224676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1.</a:t>
            </a:r>
          </a:p>
          <a:p>
            <a:r>
              <a:rPr lang="cs-CZ" sz="2800" dirty="0" smtClean="0"/>
              <a:t>2.</a:t>
            </a:r>
          </a:p>
          <a:p>
            <a:r>
              <a:rPr lang="cs-CZ" sz="2800" dirty="0" smtClean="0"/>
              <a:t>3.</a:t>
            </a:r>
          </a:p>
          <a:p>
            <a:r>
              <a:rPr lang="cs-CZ" sz="2800" dirty="0" smtClean="0"/>
              <a:t>4.</a:t>
            </a:r>
          </a:p>
          <a:p>
            <a:r>
              <a:rPr lang="cs-CZ" sz="2800" dirty="0" smtClean="0"/>
              <a:t>5. 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4139952" y="4097488"/>
            <a:ext cx="3096344" cy="224676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2800" dirty="0"/>
              <a:t>6</a:t>
            </a:r>
            <a:r>
              <a:rPr lang="cs-CZ" sz="2800" dirty="0" smtClean="0"/>
              <a:t>.</a:t>
            </a:r>
          </a:p>
          <a:p>
            <a:r>
              <a:rPr lang="cs-CZ" sz="2800" dirty="0" smtClean="0"/>
              <a:t>7.</a:t>
            </a:r>
          </a:p>
          <a:p>
            <a:r>
              <a:rPr lang="cs-CZ" sz="2800" dirty="0" smtClean="0"/>
              <a:t>8.</a:t>
            </a:r>
          </a:p>
          <a:p>
            <a:r>
              <a:rPr lang="cs-CZ" sz="2800" dirty="0" smtClean="0"/>
              <a:t>9.</a:t>
            </a:r>
          </a:p>
          <a:p>
            <a:r>
              <a:rPr lang="cs-CZ" sz="2800" dirty="0" smtClean="0"/>
              <a:t>10. </a:t>
            </a:r>
            <a:endParaRPr lang="cs-CZ" sz="2800" dirty="0"/>
          </a:p>
        </p:txBody>
      </p:sp>
      <p:pic>
        <p:nvPicPr>
          <p:cNvPr id="6" name="Picture 2" descr="http://www.pit-lane-258.cz/cube/useruploads/images/ot%C3%A1zky_a_odpov%C4%9Bd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1556791"/>
            <a:ext cx="2376264" cy="2360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990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pic>
        <p:nvPicPr>
          <p:cNvPr id="4" name="Picture 2" descr="http://chemie-kvarta.wz.cz/images/zdroj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2947" y="3789040"/>
            <a:ext cx="2438400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délník 4"/>
          <p:cNvSpPr/>
          <p:nvPr/>
        </p:nvSpPr>
        <p:spPr>
          <a:xfrm>
            <a:off x="827584" y="1628800"/>
            <a:ext cx="4572000" cy="4819781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</a:rPr>
              <a:t>http://</a:t>
            </a:r>
            <a:r>
              <a:rPr lang="cs-CZ" sz="3200" dirty="0" smtClean="0">
                <a:solidFill>
                  <a:prstClr val="black"/>
                </a:solidFill>
              </a:rPr>
              <a:t>chemie-kvarta.wz.cz/images/zdroj.png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</a:rPr>
              <a:t>http://</a:t>
            </a:r>
            <a:r>
              <a:rPr lang="cs-CZ" sz="3200" dirty="0" smtClean="0">
                <a:solidFill>
                  <a:prstClr val="black"/>
                </a:solidFill>
              </a:rPr>
              <a:t>www.pit-lane-258.cz/faq.html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</a:rPr>
              <a:t>http://www.zsharcov.cz/Predmety/Fyzika/ucivo/6/atom_c.png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endParaRPr lang="cs-CZ" sz="3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098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dirty="0" smtClean="0"/>
              <a:t>Otázka č.1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Stavební jednotkou látky je: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A) proton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B) atom 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C) molekula</a:t>
            </a:r>
          </a:p>
          <a:p>
            <a:pPr marL="0" indent="0">
              <a:buNone/>
            </a:pPr>
            <a:r>
              <a:rPr lang="cs-CZ" dirty="0"/>
              <a:t>	</a:t>
            </a:r>
          </a:p>
        </p:txBody>
      </p:sp>
      <p:pic>
        <p:nvPicPr>
          <p:cNvPr id="1026" name="Picture 2" descr="http://www.zsharcov.cz/Predmety/Fyzika/ucivo/6/atom_c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005064"/>
            <a:ext cx="2592288" cy="2268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968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Prvek je určen pomocí: </a:t>
            </a:r>
          </a:p>
          <a:p>
            <a:pPr marL="0" indent="0">
              <a:buNone/>
            </a:pPr>
            <a:r>
              <a:rPr lang="cs-CZ" dirty="0" smtClean="0"/>
              <a:t>	A) počtem neutronů</a:t>
            </a:r>
          </a:p>
          <a:p>
            <a:pPr marL="0" indent="0">
              <a:buNone/>
            </a:pPr>
            <a:r>
              <a:rPr lang="cs-CZ" dirty="0" smtClean="0"/>
              <a:t>	B) počtem protonů</a:t>
            </a:r>
          </a:p>
          <a:p>
            <a:pPr marL="0" indent="0">
              <a:buNone/>
            </a:pPr>
            <a:r>
              <a:rPr lang="cs-CZ" dirty="0" smtClean="0"/>
              <a:t>	C) počtem elektronů 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dirty="0" smtClean="0"/>
              <a:t>Otázka č.2</a:t>
            </a:r>
            <a:endParaRPr lang="cs-CZ" dirty="0"/>
          </a:p>
        </p:txBody>
      </p:sp>
      <p:pic>
        <p:nvPicPr>
          <p:cNvPr id="6" name="Picture 2" descr="http://www.zsharcov.cz/Predmety/Fyzika/ucivo/6/atom_c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005064"/>
            <a:ext cx="2592288" cy="2268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044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2864" y="260648"/>
            <a:ext cx="8229600" cy="1143000"/>
          </a:xfrm>
        </p:spPr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Neutron je: </a:t>
            </a:r>
          </a:p>
          <a:p>
            <a:pPr marL="0" indent="0">
              <a:buNone/>
            </a:pPr>
            <a:r>
              <a:rPr lang="cs-CZ" dirty="0" smtClean="0"/>
              <a:t>	A) </a:t>
            </a:r>
            <a:r>
              <a:rPr lang="cs-CZ" dirty="0" smtClean="0"/>
              <a:t>součástí </a:t>
            </a:r>
            <a:r>
              <a:rPr lang="cs-CZ" dirty="0"/>
              <a:t>atomového </a:t>
            </a:r>
            <a:r>
              <a:rPr lang="cs-CZ" dirty="0" smtClean="0"/>
              <a:t>obalu</a:t>
            </a:r>
          </a:p>
          <a:p>
            <a:pPr marL="0" indent="0">
              <a:buNone/>
            </a:pPr>
            <a:r>
              <a:rPr lang="cs-CZ" dirty="0" smtClean="0"/>
              <a:t>	B) </a:t>
            </a:r>
            <a:r>
              <a:rPr lang="cs-CZ" dirty="0" smtClean="0"/>
              <a:t>součástí </a:t>
            </a:r>
            <a:r>
              <a:rPr lang="cs-CZ" dirty="0"/>
              <a:t>jádra </a:t>
            </a:r>
            <a:r>
              <a:rPr lang="cs-CZ" dirty="0" smtClean="0"/>
              <a:t>atomu</a:t>
            </a:r>
          </a:p>
          <a:p>
            <a:pPr marL="0" indent="0">
              <a:buNone/>
            </a:pPr>
            <a:r>
              <a:rPr lang="cs-CZ" dirty="0" smtClean="0"/>
              <a:t>	C) mimo atom 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467544" y="260648"/>
            <a:ext cx="8229600" cy="1143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 smtClean="0"/>
              <a:t>Otázka č.3</a:t>
            </a:r>
            <a:endParaRPr lang="cs-CZ" dirty="0"/>
          </a:p>
        </p:txBody>
      </p:sp>
      <p:pic>
        <p:nvPicPr>
          <p:cNvPr id="5" name="Picture 2" descr="http://www.zsharcov.cz/Predmety/Fyzika/ucivo/6/atom_c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005064"/>
            <a:ext cx="2592288" cy="2268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2638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Proton je:</a:t>
            </a:r>
          </a:p>
          <a:p>
            <a:pPr marL="0" indent="0">
              <a:buNone/>
            </a:pPr>
            <a:r>
              <a:rPr lang="cs-CZ" dirty="0" smtClean="0"/>
              <a:t>	A) mimo atom </a:t>
            </a:r>
          </a:p>
          <a:p>
            <a:pPr marL="0" indent="0">
              <a:buNone/>
            </a:pPr>
            <a:r>
              <a:rPr lang="cs-CZ" dirty="0" smtClean="0"/>
              <a:t>	B) </a:t>
            </a:r>
            <a:r>
              <a:rPr lang="cs-CZ" dirty="0" smtClean="0"/>
              <a:t>součástí </a:t>
            </a:r>
            <a:r>
              <a:rPr lang="cs-CZ" dirty="0"/>
              <a:t>atomového obalu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	C) </a:t>
            </a:r>
            <a:r>
              <a:rPr lang="cs-CZ" dirty="0" smtClean="0"/>
              <a:t>součástí </a:t>
            </a:r>
            <a:r>
              <a:rPr lang="cs-CZ" dirty="0"/>
              <a:t>jádra atomu</a:t>
            </a:r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467544" y="260648"/>
            <a:ext cx="8229600" cy="1143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 smtClean="0"/>
              <a:t>Otázka č.4</a:t>
            </a:r>
            <a:endParaRPr lang="cs-CZ" dirty="0"/>
          </a:p>
        </p:txBody>
      </p:sp>
      <p:pic>
        <p:nvPicPr>
          <p:cNvPr id="5" name="Picture 2" descr="http://www.zsharcov.cz/Predmety/Fyzika/ucivo/6/atom_c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005064"/>
            <a:ext cx="2592288" cy="2268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0441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Elektron je:</a:t>
            </a:r>
          </a:p>
          <a:p>
            <a:pPr marL="0" indent="0">
              <a:buNone/>
            </a:pPr>
            <a:r>
              <a:rPr lang="cs-CZ" dirty="0" smtClean="0"/>
              <a:t>	A) </a:t>
            </a:r>
            <a:r>
              <a:rPr lang="cs-CZ" dirty="0"/>
              <a:t>částice se záporným </a:t>
            </a:r>
            <a:r>
              <a:rPr lang="cs-CZ" dirty="0" err="1" smtClean="0"/>
              <a:t>elekt</a:t>
            </a:r>
            <a:r>
              <a:rPr lang="cs-CZ" dirty="0" smtClean="0"/>
              <a:t>. </a:t>
            </a:r>
            <a:r>
              <a:rPr lang="cs-CZ" dirty="0"/>
              <a:t>nábojem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	B) </a:t>
            </a:r>
            <a:r>
              <a:rPr lang="pl-PL" dirty="0"/>
              <a:t>částice s kladným </a:t>
            </a:r>
            <a:r>
              <a:rPr lang="pl-PL" dirty="0" smtClean="0"/>
              <a:t>elekt. </a:t>
            </a:r>
            <a:r>
              <a:rPr lang="pl-PL" dirty="0"/>
              <a:t>nábojem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	C) </a:t>
            </a:r>
            <a:r>
              <a:rPr lang="cs-CZ" dirty="0"/>
              <a:t>částice bez elektrického náboje</a:t>
            </a:r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479120" y="256371"/>
            <a:ext cx="8229600" cy="1143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 smtClean="0"/>
              <a:t>Otázka č.5</a:t>
            </a:r>
            <a:endParaRPr lang="cs-CZ" dirty="0"/>
          </a:p>
        </p:txBody>
      </p:sp>
      <p:pic>
        <p:nvPicPr>
          <p:cNvPr id="5" name="Picture 2" descr="http://www.zsharcov.cz/Predmety/Fyzika/ucivo/6/atom_c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005064"/>
            <a:ext cx="2592288" cy="2268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0441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Jaké síly působí mezi elektrony v atomovém obalu</a:t>
            </a:r>
            <a:r>
              <a:rPr lang="cs-CZ" dirty="0" smtClean="0"/>
              <a:t>?</a:t>
            </a:r>
          </a:p>
          <a:p>
            <a:pPr marL="0" indent="0">
              <a:buNone/>
            </a:pPr>
            <a:r>
              <a:rPr lang="cs-CZ" dirty="0" smtClean="0"/>
              <a:t>	A) odpudivé</a:t>
            </a:r>
          </a:p>
          <a:p>
            <a:pPr marL="0" indent="0">
              <a:buNone/>
            </a:pPr>
            <a:r>
              <a:rPr lang="cs-CZ" dirty="0" smtClean="0"/>
              <a:t>	B) přitažlivé</a:t>
            </a:r>
          </a:p>
          <a:p>
            <a:pPr marL="0" indent="0">
              <a:buNone/>
            </a:pPr>
            <a:r>
              <a:rPr lang="cs-CZ" dirty="0" smtClean="0"/>
              <a:t>	C) obojí a tím se navzájem ruší </a:t>
            </a:r>
            <a:endParaRPr lang="cs-CZ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467544" y="260648"/>
            <a:ext cx="8229600" cy="1143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 smtClean="0"/>
              <a:t>Otázka č.6</a:t>
            </a:r>
            <a:endParaRPr lang="cs-CZ" dirty="0"/>
          </a:p>
        </p:txBody>
      </p:sp>
      <p:pic>
        <p:nvPicPr>
          <p:cNvPr id="5" name="Picture 2" descr="http://www.zsharcov.cz/Predmety/Fyzika/ucivo/6/atom_c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5223" y="4437112"/>
            <a:ext cx="2592288" cy="2268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0441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Jaké částice mají vliv na elektrický náboj v atomu?</a:t>
            </a:r>
          </a:p>
          <a:p>
            <a:pPr marL="0" indent="0">
              <a:buNone/>
            </a:pPr>
            <a:r>
              <a:rPr lang="cs-CZ" dirty="0" smtClean="0"/>
              <a:t>	A) </a:t>
            </a:r>
            <a:r>
              <a:rPr lang="cs-CZ" dirty="0" smtClean="0"/>
              <a:t>proton </a:t>
            </a:r>
            <a:r>
              <a:rPr lang="cs-CZ" dirty="0"/>
              <a:t>a </a:t>
            </a:r>
            <a:r>
              <a:rPr lang="cs-CZ" dirty="0" smtClean="0"/>
              <a:t>elektron</a:t>
            </a:r>
          </a:p>
          <a:p>
            <a:pPr marL="0" indent="0">
              <a:buNone/>
            </a:pPr>
            <a:r>
              <a:rPr lang="cs-CZ" dirty="0" smtClean="0"/>
              <a:t>	B) </a:t>
            </a:r>
            <a:r>
              <a:rPr lang="cs-CZ" dirty="0" smtClean="0"/>
              <a:t>neutron </a:t>
            </a:r>
            <a:r>
              <a:rPr lang="cs-CZ" dirty="0"/>
              <a:t>a </a:t>
            </a:r>
            <a:r>
              <a:rPr lang="cs-CZ" dirty="0" smtClean="0"/>
              <a:t>proton</a:t>
            </a:r>
          </a:p>
          <a:p>
            <a:pPr marL="0" indent="0">
              <a:buNone/>
            </a:pPr>
            <a:r>
              <a:rPr lang="cs-CZ" dirty="0" smtClean="0"/>
              <a:t>	C) </a:t>
            </a:r>
            <a:r>
              <a:rPr lang="cs-CZ" dirty="0" smtClean="0"/>
              <a:t>neutron a elektron</a:t>
            </a:r>
            <a:endParaRPr lang="cs-CZ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467544" y="260648"/>
            <a:ext cx="8229600" cy="1143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 smtClean="0"/>
              <a:t>Otázka č.7</a:t>
            </a:r>
            <a:endParaRPr lang="cs-CZ" dirty="0"/>
          </a:p>
        </p:txBody>
      </p:sp>
      <p:pic>
        <p:nvPicPr>
          <p:cNvPr id="5" name="Picture 2" descr="http://www.zsharcov.cz/Predmety/Fyzika/ucivo/6/atom_c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005064"/>
            <a:ext cx="2592288" cy="2268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2185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Kolik jader obsahuje atom? </a:t>
            </a:r>
          </a:p>
          <a:p>
            <a:pPr marL="0" indent="0">
              <a:buNone/>
            </a:pPr>
            <a:r>
              <a:rPr lang="cs-CZ" dirty="0" smtClean="0"/>
              <a:t>	A) jedno</a:t>
            </a:r>
          </a:p>
          <a:p>
            <a:pPr marL="0" indent="0">
              <a:buNone/>
            </a:pPr>
            <a:r>
              <a:rPr lang="cs-CZ" dirty="0" smtClean="0"/>
              <a:t>	B) záleží na druhu atomu</a:t>
            </a:r>
          </a:p>
          <a:p>
            <a:pPr marL="0" indent="0">
              <a:buNone/>
            </a:pPr>
            <a:r>
              <a:rPr lang="cs-CZ" dirty="0" smtClean="0"/>
              <a:t>	C) žádné 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467544" y="260648"/>
            <a:ext cx="8229600" cy="1143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 smtClean="0"/>
              <a:t>Otázka č.8</a:t>
            </a:r>
            <a:endParaRPr lang="cs-CZ" dirty="0"/>
          </a:p>
        </p:txBody>
      </p:sp>
      <p:pic>
        <p:nvPicPr>
          <p:cNvPr id="5" name="Picture 2" descr="http://www.zsharcov.cz/Predmety/Fyzika/ucivo/6/atom_c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005064"/>
            <a:ext cx="2592288" cy="2268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2995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149</Words>
  <Application>Microsoft Office PowerPoint</Application>
  <PresentationFormat>Předvádění na obrazovce (4:3)</PresentationFormat>
  <Paragraphs>69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Motiv systému Office</vt:lpstr>
      <vt:lpstr>Opakování – stavba látek</vt:lpstr>
      <vt:lpstr>Otázka č.1</vt:lpstr>
      <vt:lpstr>Otázka č.2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Otázka č.10</vt:lpstr>
      <vt:lpstr>Správné odpovědi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Opakování – stavba látek</dc:title>
  <dc:creator>Peta</dc:creator>
  <cp:lastModifiedBy>Peta</cp:lastModifiedBy>
  <cp:revision>4</cp:revision>
  <dcterms:created xsi:type="dcterms:W3CDTF">2012-07-14T10:47:55Z</dcterms:created>
  <dcterms:modified xsi:type="dcterms:W3CDTF">2012-07-14T11:22:31Z</dcterms:modified>
</cp:coreProperties>
</file>