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EE937-5272-4460-A554-F562450C4092}" type="datetimeFigureOut">
              <a:rPr lang="cs-CZ" smtClean="0"/>
              <a:t>6.9.2012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B2D8-01D1-4D87-9720-4B8A0DBA95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3858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EE937-5272-4460-A554-F562450C4092}" type="datetimeFigureOut">
              <a:rPr lang="cs-CZ" smtClean="0"/>
              <a:t>6.9.2012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B2D8-01D1-4D87-9720-4B8A0DBA95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2147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EE937-5272-4460-A554-F562450C4092}" type="datetimeFigureOut">
              <a:rPr lang="cs-CZ" smtClean="0"/>
              <a:t>6.9.2012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B2D8-01D1-4D87-9720-4B8A0DBA95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8256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EE937-5272-4460-A554-F562450C4092}" type="datetimeFigureOut">
              <a:rPr lang="cs-CZ" smtClean="0"/>
              <a:t>6.9.2012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B2D8-01D1-4D87-9720-4B8A0DBA95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5590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EE937-5272-4460-A554-F562450C4092}" type="datetimeFigureOut">
              <a:rPr lang="cs-CZ" smtClean="0"/>
              <a:t>6.9.2012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B2D8-01D1-4D87-9720-4B8A0DBA95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9401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EE937-5272-4460-A554-F562450C4092}" type="datetimeFigureOut">
              <a:rPr lang="cs-CZ" smtClean="0"/>
              <a:t>6.9.2012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B2D8-01D1-4D87-9720-4B8A0DBA95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1430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EE937-5272-4460-A554-F562450C4092}" type="datetimeFigureOut">
              <a:rPr lang="cs-CZ" smtClean="0"/>
              <a:t>6.9.2012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B2D8-01D1-4D87-9720-4B8A0DBA95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3203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EE937-5272-4460-A554-F562450C4092}" type="datetimeFigureOut">
              <a:rPr lang="cs-CZ" smtClean="0"/>
              <a:t>6.9.2012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B2D8-01D1-4D87-9720-4B8A0DBA95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232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EE937-5272-4460-A554-F562450C4092}" type="datetimeFigureOut">
              <a:rPr lang="cs-CZ" smtClean="0"/>
              <a:t>6.9.2012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B2D8-01D1-4D87-9720-4B8A0DBA95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6149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EE937-5272-4460-A554-F562450C4092}" type="datetimeFigureOut">
              <a:rPr lang="cs-CZ" smtClean="0"/>
              <a:t>6.9.2012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B2D8-01D1-4D87-9720-4B8A0DBA95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127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EE937-5272-4460-A554-F562450C4092}" type="datetimeFigureOut">
              <a:rPr lang="cs-CZ" smtClean="0"/>
              <a:t>6.9.2012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FB2D8-01D1-4D87-9720-4B8A0DBA95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019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E937-5272-4460-A554-F562450C4092}" type="datetimeFigureOut">
              <a:rPr lang="cs-CZ" smtClean="0"/>
              <a:t>6.9.2012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FB2D8-01D1-4D87-9720-4B8A0DBA95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7143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Tlak plynu v uzavřené nádobě</a:t>
            </a:r>
            <a:endParaRPr lang="cs-CZ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403648" y="4509120"/>
            <a:ext cx="64008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Autorem materiálu a všech jeho částí, není-li uvedeno jinak, je</a:t>
            </a:r>
            <a:r>
              <a:rPr kumimoji="0" lang="cs-CZ" sz="1200" b="1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cs-CZ" sz="12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Mgr. Iva Stupková.</a:t>
            </a:r>
            <a:endParaRPr kumimoji="0" lang="cs-CZ" sz="12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2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Dostupné z Metodického portálu www.rvp.cz, ISSN: 1802-4785, financovaného z ESF a státního rozpočtu ČR.</a:t>
            </a:r>
            <a:br>
              <a:rPr kumimoji="0" lang="cs-CZ" sz="12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cs-CZ" sz="1200" b="0" i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Provozováno Výzkumným ústavem pedagogickým v Praze</a:t>
            </a:r>
            <a:r>
              <a:rPr kumimoji="0" lang="cs-CZ" sz="12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90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Tlak plynu v uzavřené nádobě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4906888" cy="5141168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Na nafukovací lehátko položíme nějaký předmět. Při nafukování lehátka se začne předmět zvedat. Na předmět působí tlaková síla nafukovaného lehátka kolmo k ploše lehátka a gravitační síla Země</a:t>
            </a:r>
          </a:p>
          <a:p>
            <a:r>
              <a:rPr lang="cs-CZ" dirty="0" smtClean="0"/>
              <a:t>Předmět se zvedá, protože tlaková síla, která na něj působí svisle vzhůru, je větší než gravitační síla.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5273" y="2492896"/>
            <a:ext cx="3639935" cy="2588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745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Tlak plynu v uzavřené nádobě porovnáváme obvykle s atmosférickým tlakem vně nádoby.</a:t>
            </a:r>
          </a:p>
          <a:p>
            <a:endParaRPr lang="cs-CZ" dirty="0"/>
          </a:p>
          <a:p>
            <a:r>
              <a:rPr lang="cs-CZ" b="1" dirty="0" smtClean="0"/>
              <a:t>Přetlak</a:t>
            </a:r>
            <a:r>
              <a:rPr lang="cs-CZ" dirty="0" smtClean="0"/>
              <a:t> - </a:t>
            </a:r>
            <a:r>
              <a:rPr lang="cs-CZ" dirty="0"/>
              <a:t>je-li v nádobě větší tlak než okolní atmosférický tlak </a:t>
            </a:r>
            <a:r>
              <a:rPr lang="cs-CZ" dirty="0" smtClean="0"/>
              <a:t>(balon</a:t>
            </a:r>
            <a:r>
              <a:rPr lang="cs-CZ" dirty="0"/>
              <a:t>, nafukovací lehátko, plynová </a:t>
            </a:r>
            <a:r>
              <a:rPr lang="cs-CZ" dirty="0" smtClean="0"/>
              <a:t>láhev…)</a:t>
            </a:r>
          </a:p>
          <a:p>
            <a:r>
              <a:rPr lang="cs-CZ" b="1" dirty="0"/>
              <a:t>Podtlak </a:t>
            </a:r>
            <a:r>
              <a:rPr lang="cs-CZ" dirty="0"/>
              <a:t>- je-li v nádobě menší tlak než okolní atmosférický tlak </a:t>
            </a:r>
            <a:r>
              <a:rPr lang="cs-CZ" dirty="0" smtClean="0"/>
              <a:t>(zavařovací </a:t>
            </a:r>
            <a:r>
              <a:rPr lang="cs-CZ" dirty="0"/>
              <a:t>sklenice, přísavka na ručník, pumpa u </a:t>
            </a:r>
            <a:r>
              <a:rPr lang="cs-CZ" dirty="0" smtClean="0"/>
              <a:t>studny…)</a:t>
            </a:r>
            <a:endParaRPr lang="cs-CZ" dirty="0"/>
          </a:p>
          <a:p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Tlak plynu v uzavřené nádobě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880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Malý přetlak nebo podtlak plynu v uzavřené nádobě měříme </a:t>
            </a:r>
            <a:r>
              <a:rPr lang="cs-CZ" b="1" dirty="0" smtClean="0"/>
              <a:t>otevřeným kapalinovým manometrem</a:t>
            </a:r>
            <a:endParaRPr lang="cs-CZ" b="1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Tlak plynu v uzavřené nádobě</a:t>
            </a:r>
            <a:endParaRPr lang="cs-CZ" dirty="0"/>
          </a:p>
        </p:txBody>
      </p:sp>
      <p:pic>
        <p:nvPicPr>
          <p:cNvPr id="2050" name="Picture 2" descr="http://www.vyukovematerialy.cz/fyzika/obr7/manomet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034552"/>
            <a:ext cx="6840760" cy="370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880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technické praxi se měří velké přetlaky </a:t>
            </a:r>
            <a:r>
              <a:rPr lang="cs-CZ" b="1" dirty="0" smtClean="0"/>
              <a:t>deformačními manometry. </a:t>
            </a:r>
            <a:r>
              <a:rPr lang="cs-CZ" dirty="0" smtClean="0"/>
              <a:t>Hlavní součástí deformačního manometru je pružná kovová trubice. </a:t>
            </a:r>
            <a:endParaRPr lang="cs-CZ" b="1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cs-CZ" dirty="0" smtClean="0"/>
              <a:t>Tlak plynu v uzavřené nádobě</a:t>
            </a:r>
            <a:endParaRPr lang="cs-CZ" dirty="0"/>
          </a:p>
        </p:txBody>
      </p:sp>
      <p:pic>
        <p:nvPicPr>
          <p:cNvPr id="4098" name="Picture 2" descr="http://www.pemapneumatic.cz/admin/media/eshop/zbozi/797/797_13325011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429000"/>
            <a:ext cx="2952328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880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cs-CZ" dirty="0" smtClean="0"/>
              <a:t>Zdroj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BOHUNĚK, Jiří. </a:t>
            </a:r>
            <a:r>
              <a:rPr lang="cs-CZ" i="1" dirty="0"/>
              <a:t>Fyzika pro 7. ročník základní školy</a:t>
            </a:r>
            <a:r>
              <a:rPr lang="cs-CZ" dirty="0"/>
              <a:t>. 1. vyd. Praha: Státní pedagogické nakladatelství, 1991, 144 s. Učebnice pro základní školy (Státní pedagogické nakladatelství). ISBN 80-042-4608-7.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http://www.vyukovematerialy.cz/fyzika/obr7/manometr.jpg</a:t>
            </a:r>
          </a:p>
          <a:p>
            <a:r>
              <a:rPr lang="cs-CZ" dirty="0" smtClean="0"/>
              <a:t>http://www.pemapneumatic.cz/admin/media/eshop/zbozi/797/797_1332501141.jpg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14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148</Words>
  <Application>Microsoft Office PowerPoint</Application>
  <PresentationFormat>Předvádění na obrazovce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Tlak plynu v uzavřené nádobě</vt:lpstr>
      <vt:lpstr>Tlak plynu v uzavřené nádobě</vt:lpstr>
      <vt:lpstr>Tlak plynu v uzavřené nádobě</vt:lpstr>
      <vt:lpstr>Tlak plynu v uzavřené nádobě</vt:lpstr>
      <vt:lpstr>Tlak plynu v uzavřené nádobě</vt:lpstr>
      <vt:lpstr>Zdroj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Tlak plynu v uzavřené nádobě</dc:title>
  <dc:creator>Peta</dc:creator>
  <cp:lastModifiedBy>Peta</cp:lastModifiedBy>
  <cp:revision>4</cp:revision>
  <dcterms:created xsi:type="dcterms:W3CDTF">2012-09-06T07:07:21Z</dcterms:created>
  <dcterms:modified xsi:type="dcterms:W3CDTF">2012-09-06T08:00:40Z</dcterms:modified>
</cp:coreProperties>
</file>