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A09B4-FB73-45F3-8F80-D498A38161BB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B5C81-756C-4527-B2A1-BE6D8F71C9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08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B5C81-756C-4527-B2A1-BE6D8F71C98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26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81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30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59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3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02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19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7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51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44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25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92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1497-DCA9-407A-9051-B65038A5F0DD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3AC8-DAC1-4958-B1DC-9B0E18DC7D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10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Vlastnosti látek 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03350" y="5157788"/>
            <a:ext cx="640080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0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 Mgr.Iva Stupková.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0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33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částice jsou </a:t>
            </a:r>
            <a:r>
              <a:rPr lang="cs-CZ" dirty="0" smtClean="0"/>
              <a:t> pravidelně uspořádány </a:t>
            </a:r>
            <a:r>
              <a:rPr lang="cs-CZ" dirty="0"/>
              <a:t>do mřížky (</a:t>
            </a:r>
            <a:r>
              <a:rPr lang="cs-CZ" b="1" dirty="0"/>
              <a:t>krystalické </a:t>
            </a:r>
            <a:r>
              <a:rPr lang="cs-CZ" b="1" dirty="0" smtClean="0"/>
              <a:t>látky –</a:t>
            </a:r>
            <a:r>
              <a:rPr lang="cs-CZ" dirty="0" smtClean="0"/>
              <a:t>sůl</a:t>
            </a:r>
            <a:r>
              <a:rPr lang="cs-CZ" dirty="0" smtClean="0"/>
              <a:t>, </a:t>
            </a:r>
            <a:r>
              <a:rPr lang="cs-CZ" dirty="0" smtClean="0"/>
              <a:t>led</a:t>
            </a:r>
            <a:r>
              <a:rPr lang="cs-CZ" dirty="0" smtClean="0"/>
              <a:t>…)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Vlastnosti pevných látek </a:t>
            </a:r>
            <a:endParaRPr lang="cs-CZ" dirty="0"/>
          </a:p>
        </p:txBody>
      </p:sp>
      <p:pic>
        <p:nvPicPr>
          <p:cNvPr id="2050" name="Picture 2" descr="http://home.gli.cas.cz/filippi/pwww/fotky/mineralogie/iran/kostrac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03" y="3356992"/>
            <a:ext cx="3620889" cy="236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ostky ledu Reklamní fotografie - 442680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32040" y="3352990"/>
            <a:ext cx="3446763" cy="236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5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částice jsou nepravidelně uspořádány (</a:t>
            </a:r>
            <a:r>
              <a:rPr lang="cs-CZ" b="1" dirty="0" smtClean="0"/>
              <a:t>amorfní</a:t>
            </a:r>
            <a:r>
              <a:rPr lang="cs-CZ" dirty="0" smtClean="0"/>
              <a:t> </a:t>
            </a:r>
            <a:r>
              <a:rPr lang="cs-CZ" b="1" dirty="0" smtClean="0"/>
              <a:t>látky - </a:t>
            </a:r>
            <a:r>
              <a:rPr lang="cs-CZ" dirty="0" smtClean="0"/>
              <a:t>sklo, vosk, asfalt…)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Vlastnosti pevných látek </a:t>
            </a:r>
            <a:endParaRPr lang="cs-CZ" dirty="0"/>
          </a:p>
        </p:txBody>
      </p:sp>
      <p:pic>
        <p:nvPicPr>
          <p:cNvPr id="3074" name="Picture 2" descr="http://www.fcely.cz/obrazky/vo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754" y="2986323"/>
            <a:ext cx="2736304" cy="2524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akce.cz/data/image/309/taveni-skla-drevem-xviii-rocnik_f8ae76_pro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52" y="2996952"/>
            <a:ext cx="2797198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geologie.vsb.cz/loziska/loziska/energsur/asfalt%2001_resiz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147" y="2948232"/>
            <a:ext cx="307234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81052" y="5380672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 smtClean="0"/>
              <a:t>rozdíl mezi krystalickou a amorfní látkou je v teplotě tání a tuhnutí, krystalické látky mají jednu teplotu tání, amorfní látky tají v určitém rozmezí teplot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466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mezi částicemi jsou velké přitažlivé síly</a:t>
            </a:r>
          </a:p>
          <a:p>
            <a:pPr lvl="0"/>
            <a:r>
              <a:rPr lang="cs-CZ" dirty="0" smtClean="0"/>
              <a:t>jsou nestlačitelné </a:t>
            </a:r>
            <a:endParaRPr lang="cs-CZ" dirty="0" smtClean="0"/>
          </a:p>
          <a:p>
            <a:r>
              <a:rPr lang="cs-CZ" dirty="0" smtClean="0"/>
              <a:t>mají vlastní tvar a objem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Vlastnosti pevných látek </a:t>
            </a:r>
            <a:endParaRPr lang="cs-CZ" dirty="0"/>
          </a:p>
        </p:txBody>
      </p:sp>
      <p:pic>
        <p:nvPicPr>
          <p:cNvPr id="6146" name="Picture 2" descr="Zdroj: http://www.fyzikavpokusech.info/wp-content/uploads/2009/03/ciste-zelez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49080"/>
            <a:ext cx="329565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Zdroj: http://geologie.vsb.cz/loziska/loziska/rudy/zlato%2004_resiz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381" y="3936293"/>
            <a:ext cx="2861817" cy="214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5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částice </a:t>
            </a:r>
            <a:r>
              <a:rPr lang="cs-CZ" dirty="0"/>
              <a:t>na sebe </a:t>
            </a:r>
            <a:r>
              <a:rPr lang="cs-CZ" dirty="0" smtClean="0"/>
              <a:t>působí silami</a:t>
            </a:r>
            <a:r>
              <a:rPr lang="cs-CZ" dirty="0"/>
              <a:t>, které jsou menší než u pevných látek</a:t>
            </a:r>
            <a:endParaRPr lang="cs-CZ" sz="3600" b="1" dirty="0"/>
          </a:p>
          <a:p>
            <a:pPr marL="0" indent="0">
              <a:buNone/>
            </a:pPr>
            <a:r>
              <a:rPr lang="cs-CZ" dirty="0" smtClean="0"/>
              <a:t>Jsou</a:t>
            </a:r>
            <a:r>
              <a:rPr lang="cs-CZ" b="1" dirty="0"/>
              <a:t>:</a:t>
            </a:r>
            <a:endParaRPr lang="cs-CZ" b="1" dirty="0" smtClean="0"/>
          </a:p>
          <a:p>
            <a:r>
              <a:rPr lang="cs-CZ" dirty="0" smtClean="0"/>
              <a:t>tekuté</a:t>
            </a:r>
          </a:p>
          <a:p>
            <a:r>
              <a:rPr lang="cs-CZ" dirty="0" smtClean="0"/>
              <a:t>dělitelné</a:t>
            </a:r>
          </a:p>
          <a:p>
            <a:r>
              <a:rPr lang="cs-CZ" dirty="0" smtClean="0"/>
              <a:t>nestlačitelné</a:t>
            </a:r>
            <a:endParaRPr lang="cs-CZ" dirty="0"/>
          </a:p>
          <a:p>
            <a:r>
              <a:rPr lang="cs-CZ" dirty="0" smtClean="0"/>
              <a:t>vytvářejí </a:t>
            </a:r>
            <a:r>
              <a:rPr lang="cs-CZ" dirty="0"/>
              <a:t>vodorovnou hladinu (libela</a:t>
            </a:r>
            <a:r>
              <a:rPr lang="cs-CZ" dirty="0" smtClean="0"/>
              <a:t>)</a:t>
            </a:r>
          </a:p>
          <a:p>
            <a:r>
              <a:rPr lang="cs-CZ" dirty="0" smtClean="0"/>
              <a:t>zachovávají objem</a:t>
            </a:r>
          </a:p>
          <a:p>
            <a:r>
              <a:rPr lang="cs-CZ" dirty="0" smtClean="0"/>
              <a:t>nemají </a:t>
            </a:r>
            <a:r>
              <a:rPr lang="cs-CZ" dirty="0"/>
              <a:t>vlastní tvar</a:t>
            </a:r>
            <a:endParaRPr lang="cs-CZ" sz="3600" b="1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Vlastnosti kapalných látek </a:t>
            </a:r>
            <a:endParaRPr lang="cs-CZ" dirty="0"/>
          </a:p>
        </p:txBody>
      </p:sp>
      <p:pic>
        <p:nvPicPr>
          <p:cNvPr id="4100" name="Picture 4" descr="libe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582" y="2240698"/>
            <a:ext cx="3096344" cy="206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5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částice </a:t>
            </a:r>
            <a:r>
              <a:rPr lang="cs-CZ" dirty="0"/>
              <a:t>na sebe působí malými přitažlivými a odpudivými silami</a:t>
            </a:r>
            <a:endParaRPr lang="cs-CZ" sz="3600" b="1" dirty="0"/>
          </a:p>
          <a:p>
            <a:r>
              <a:rPr lang="cs-CZ" dirty="0"/>
              <a:t>molekuly jsou od sebe velmi vzdálené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Jsou</a:t>
            </a:r>
            <a:r>
              <a:rPr lang="cs-CZ" b="1" dirty="0" smtClean="0"/>
              <a:t>: </a:t>
            </a:r>
          </a:p>
          <a:p>
            <a:r>
              <a:rPr lang="cs-CZ" dirty="0" smtClean="0"/>
              <a:t>tekuté</a:t>
            </a:r>
          </a:p>
          <a:p>
            <a:r>
              <a:rPr lang="cs-CZ" dirty="0" smtClean="0"/>
              <a:t>dělitelné</a:t>
            </a:r>
          </a:p>
          <a:p>
            <a:r>
              <a:rPr lang="cs-CZ" dirty="0" smtClean="0"/>
              <a:t>stlačitelné</a:t>
            </a:r>
          </a:p>
          <a:p>
            <a:r>
              <a:rPr lang="cs-CZ" dirty="0" smtClean="0"/>
              <a:t>nemají </a:t>
            </a:r>
            <a:r>
              <a:rPr lang="cs-CZ" dirty="0"/>
              <a:t>vlastní </a:t>
            </a:r>
            <a:r>
              <a:rPr lang="cs-CZ" dirty="0" smtClean="0"/>
              <a:t>tvar</a:t>
            </a:r>
          </a:p>
          <a:p>
            <a:r>
              <a:rPr lang="cs-CZ" dirty="0" smtClean="0"/>
              <a:t>rozpínavé</a:t>
            </a:r>
            <a:endParaRPr lang="cs-CZ" sz="3600" b="1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Vlastnosti plynných látek </a:t>
            </a:r>
            <a:endParaRPr lang="cs-CZ" dirty="0"/>
          </a:p>
        </p:txBody>
      </p:sp>
      <p:pic>
        <p:nvPicPr>
          <p:cNvPr id="5122" name="Picture 2" descr="http://www.babjak.cz/download/mlh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068960"/>
            <a:ext cx="259228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5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http://home.gli.cas.cz/filippi/pwww/fotky/mineralogie/iran/kostrac111.jpg</a:t>
            </a:r>
          </a:p>
          <a:p>
            <a:r>
              <a:rPr lang="cs-CZ" dirty="0" smtClean="0"/>
              <a:t>http://us.123rf.com/400wm/400/400/szpytma/szpytma0902/szpytma090200119/4426806-kostky-ledu.jpg</a:t>
            </a:r>
          </a:p>
          <a:p>
            <a:r>
              <a:rPr lang="cs-CZ" dirty="0" smtClean="0"/>
              <a:t>http://www.fcely.cz/obrazky/vosk.jpg</a:t>
            </a:r>
          </a:p>
          <a:p>
            <a:r>
              <a:rPr lang="cs-CZ" dirty="0" smtClean="0"/>
              <a:t>http://www.akce.cz/data/image/309/taveni-skla-drevem-xviii-rocnik_f8ae76_profile.jpg</a:t>
            </a:r>
          </a:p>
          <a:p>
            <a:r>
              <a:rPr lang="cs-CZ" dirty="0" smtClean="0"/>
              <a:t>http://geologie.vsb.cz/loziska/loziska/energsur/asfalt%2001_resize.JPG</a:t>
            </a:r>
          </a:p>
          <a:p>
            <a:r>
              <a:rPr lang="cs-CZ" dirty="0" smtClean="0"/>
              <a:t>http://fyzmatik.pise.cz/img/200202.jpg</a:t>
            </a:r>
          </a:p>
          <a:p>
            <a:r>
              <a:rPr lang="cs-CZ" dirty="0" smtClean="0"/>
              <a:t>http://www.babjak.cz/download/mlha.jpg</a:t>
            </a:r>
          </a:p>
          <a:p>
            <a:r>
              <a:rPr lang="cs-CZ" dirty="0" smtClean="0"/>
              <a:t>http://www.oskole.sk/userfiles/image/ch%C3%A9mia/kovy/zelezo(1).jpg</a:t>
            </a:r>
          </a:p>
          <a:p>
            <a:r>
              <a:rPr lang="cs-CZ" dirty="0" smtClean="0"/>
              <a:t>http://www.oskole.sk/userfiles/image/ch%C3%A9mia/kovy/zlato.JPG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272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209</Words>
  <Application>Microsoft Office PowerPoint</Application>
  <PresentationFormat>Předvádění na obrazovce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Vlastnosti látek </vt:lpstr>
      <vt:lpstr>Vlastnosti pevných látek </vt:lpstr>
      <vt:lpstr>Vlastnosti pevných látek </vt:lpstr>
      <vt:lpstr>Vlastnosti pevných látek </vt:lpstr>
      <vt:lpstr>Vlastnosti kapalných látek </vt:lpstr>
      <vt:lpstr>Vlastnosti plynných látek 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Vlastnosti látek</dc:title>
  <dc:creator>Ucitel</dc:creator>
  <cp:lastModifiedBy>Ucitel</cp:lastModifiedBy>
  <cp:revision>7</cp:revision>
  <dcterms:created xsi:type="dcterms:W3CDTF">2012-07-17T17:41:28Z</dcterms:created>
  <dcterms:modified xsi:type="dcterms:W3CDTF">2012-07-17T18:41:29Z</dcterms:modified>
</cp:coreProperties>
</file>