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56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76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889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44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93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38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4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65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39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54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AA5A6-BF75-4641-9C85-86B2F9A3F0B7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51503-9C96-4E85-80ED-A61A3F1F77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15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Jaderná energie - test</a:t>
            </a:r>
            <a:endParaRPr lang="cs-CZ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941888"/>
            <a:ext cx="7921625" cy="7191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buFontTx/>
              <a:buNone/>
            </a:pPr>
            <a:endParaRPr 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9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1)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Jádro atomu thoria  </a:t>
            </a:r>
            <a:r>
              <a:rPr lang="cs-CZ" baseline="30000" dirty="0" smtClean="0"/>
              <a:t>232</a:t>
            </a:r>
            <a:r>
              <a:rPr lang="cs-CZ" baseline="-25000" dirty="0" smtClean="0"/>
              <a:t>?</a:t>
            </a:r>
            <a:r>
              <a:rPr lang="cs-CZ" dirty="0" smtClean="0"/>
              <a:t>Th se přeměňuje na jádro neznámého prvku </a:t>
            </a:r>
            <a:r>
              <a:rPr lang="cs-CZ" baseline="30000" dirty="0" smtClean="0"/>
              <a:t>226</a:t>
            </a:r>
            <a:r>
              <a:rPr lang="cs-CZ" baseline="-25000" dirty="0" smtClean="0"/>
              <a:t>88</a:t>
            </a:r>
            <a:r>
              <a:rPr lang="cs-CZ" dirty="0" smtClean="0"/>
              <a:t>X. 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dirty="0" smtClean="0"/>
              <a:t>S pomocí tabulek urči počet protonů a neutronů v jádru atomu thoria.</a:t>
            </a:r>
          </a:p>
          <a:p>
            <a:pPr marL="457200" indent="-457200">
              <a:buAutoNum type="alphaLcParenR"/>
            </a:pPr>
            <a:r>
              <a:rPr lang="cs-CZ" dirty="0" smtClean="0"/>
              <a:t>Podle tabulek urči název neznámého prvku X.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Jádro atomu radia </a:t>
            </a:r>
            <a:r>
              <a:rPr lang="cs-CZ" baseline="30000" dirty="0" smtClean="0"/>
              <a:t>226</a:t>
            </a:r>
            <a:r>
              <a:rPr lang="cs-CZ" baseline="-25000" dirty="0" smtClean="0"/>
              <a:t>?</a:t>
            </a:r>
            <a:r>
              <a:rPr lang="cs-CZ" dirty="0" smtClean="0"/>
              <a:t>Ra se přeměňuje na jádro neznámého prvku </a:t>
            </a:r>
            <a:r>
              <a:rPr lang="cs-CZ" baseline="30000" dirty="0" smtClean="0"/>
              <a:t>222</a:t>
            </a:r>
            <a:r>
              <a:rPr lang="cs-CZ" baseline="-25000" dirty="0" smtClean="0"/>
              <a:t>86</a:t>
            </a:r>
            <a:r>
              <a:rPr lang="cs-CZ" dirty="0" smtClean="0"/>
              <a:t>X.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dirty="0" smtClean="0"/>
              <a:t>S pomocí tabulek urči počet protonů a neutronů v jádru atomu radia.</a:t>
            </a:r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dirty="0" smtClean="0"/>
              <a:t>Podle tabulek urči název neznámého prvku X.</a:t>
            </a:r>
          </a:p>
          <a:p>
            <a:pPr marL="457200" indent="-457200">
              <a:buAutoNum type="alphaLcParenR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60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2)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Jádro atomu paladia vysílá při radioaktivní přeměně záření beta.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dirty="0" smtClean="0"/>
              <a:t>Napiš, jakými částicemi je toto záření tvořeno. </a:t>
            </a:r>
          </a:p>
          <a:p>
            <a:pPr marL="457200" indent="-457200">
              <a:buAutoNum type="alphaLcParenR"/>
            </a:pPr>
            <a:r>
              <a:rPr lang="cs-CZ" dirty="0" smtClean="0"/>
              <a:t>Čím může být toto záření odstíněno?</a:t>
            </a:r>
          </a:p>
          <a:p>
            <a:pPr marL="457200" indent="-457200">
              <a:buAutoNum type="alphaLcParenR"/>
            </a:pPr>
            <a:r>
              <a:rPr lang="cs-CZ" dirty="0" smtClean="0"/>
              <a:t>Srovnej pronikavost záření beta a gama.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4644008" y="2132856"/>
            <a:ext cx="4041775" cy="3951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Jádro atomu thoria vysílá při radioaktivní přeměně záření alfa. </a:t>
            </a:r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Napiš, jakými částicemi je toto záření tvořeno. </a:t>
            </a:r>
          </a:p>
          <a:p>
            <a:pPr marL="457200" indent="-457200">
              <a:buAutoNum type="alphaLcParenR"/>
            </a:pPr>
            <a:r>
              <a:rPr lang="cs-CZ" dirty="0" smtClean="0"/>
              <a:t>Čím může být toto záření odstíněno?</a:t>
            </a:r>
          </a:p>
          <a:p>
            <a:pPr marL="457200" indent="-457200">
              <a:buAutoNum type="alphaLcParenR"/>
            </a:pPr>
            <a:r>
              <a:rPr lang="cs-CZ" dirty="0" smtClean="0"/>
              <a:t>Srovnej pronikavost záření alfa a beta.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12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dirty="0" smtClean="0"/>
              <a:t>3) U každého druhu elektrárny uveď alespoň dvě její výhody a její dvě nevýhody.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2466529" y="4124881"/>
            <a:ext cx="3106688" cy="2488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 smtClean="0"/>
              <a:t>Jaderná elektrárna</a:t>
            </a:r>
            <a:endParaRPr lang="cs-CZ" sz="1400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pic>
        <p:nvPicPr>
          <p:cNvPr id="1026" name="Picture 2" descr="http://im.novinky.cz/214/92149-top_foto1-ponj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04864"/>
            <a:ext cx="3408313" cy="192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nemakej.cz/fotovoltaika-novinky/na-hodoninsku-vyroste-zrejme-solarni-elektrarna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27" y="4437112"/>
            <a:ext cx="2876978" cy="216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ástupný symbol pro obsah 6"/>
          <p:cNvSpPr>
            <a:spLocks noGrp="1"/>
          </p:cNvSpPr>
          <p:nvPr>
            <p:ph sz="quarter" idx="4"/>
          </p:nvPr>
        </p:nvSpPr>
        <p:spPr>
          <a:xfrm>
            <a:off x="1935194" y="6592396"/>
            <a:ext cx="3106688" cy="2488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 smtClean="0"/>
              <a:t>Sluneční elektrárna</a:t>
            </a:r>
            <a:endParaRPr lang="cs-CZ" sz="1400" dirty="0"/>
          </a:p>
        </p:txBody>
      </p:sp>
      <p:pic>
        <p:nvPicPr>
          <p:cNvPr id="1030" name="Picture 6" descr="http://www.enviport.cz/_app/Repository/yy2009/mm07/dd15/13173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261" y="2204507"/>
            <a:ext cx="2811030" cy="191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ástupný symbol pro obsah 6"/>
          <p:cNvSpPr>
            <a:spLocks noGrp="1"/>
          </p:cNvSpPr>
          <p:nvPr>
            <p:ph sz="quarter" idx="4"/>
          </p:nvPr>
        </p:nvSpPr>
        <p:spPr>
          <a:xfrm>
            <a:off x="6228184" y="4124881"/>
            <a:ext cx="3106688" cy="2488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 smtClean="0"/>
              <a:t>Větrná elektrárna</a:t>
            </a:r>
            <a:endParaRPr lang="cs-CZ" sz="1400" dirty="0"/>
          </a:p>
        </p:txBody>
      </p:sp>
      <p:pic>
        <p:nvPicPr>
          <p:cNvPr id="1032" name="Picture 8" descr="http://img.ihned.cz/attachment.php/360/31432360/iot38DEF7HKMNjl6PQWcehpqrxySUARn/Ly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120" y="4549602"/>
            <a:ext cx="3255312" cy="1833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6832776" y="6350065"/>
            <a:ext cx="3106688" cy="2488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 smtClean="0"/>
              <a:t>Jaderná elektrárna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06812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4) Vypočítej.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zbyde z jednoho kilogramu uranu 238 za 9 miliard let, je-li jeho poločas přeměny 4,5 miliardy let? 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zbyde ze dvou gramů radonu 222 za 7,6 dne, je-li jeho poločas přeměny 3,8 dne?</a:t>
            </a:r>
            <a:endParaRPr lang="cs-CZ" dirty="0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122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2132856"/>
            <a:ext cx="4029844" cy="44224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300" dirty="0" smtClean="0"/>
              <a:t>1)    a) 90 protonů a 142 neutronů</a:t>
            </a:r>
          </a:p>
          <a:p>
            <a:pPr marL="0" indent="0">
              <a:buNone/>
            </a:pPr>
            <a:r>
              <a:rPr lang="cs-CZ" sz="1300" dirty="0" smtClean="0"/>
              <a:t>       b) radium</a:t>
            </a:r>
          </a:p>
          <a:p>
            <a:pPr marL="0" indent="0">
              <a:buNone/>
            </a:pPr>
            <a:r>
              <a:rPr lang="cs-CZ" sz="1300" dirty="0" smtClean="0"/>
              <a:t>2)   a) elektrony</a:t>
            </a:r>
          </a:p>
          <a:p>
            <a:pPr marL="0" indent="0">
              <a:buNone/>
            </a:pPr>
            <a:r>
              <a:rPr lang="cs-CZ" sz="1300" dirty="0"/>
              <a:t> </a:t>
            </a:r>
            <a:r>
              <a:rPr lang="cs-CZ" sz="1300" dirty="0" smtClean="0"/>
              <a:t>      b) např. hliníkovým plechem</a:t>
            </a:r>
          </a:p>
          <a:p>
            <a:pPr marL="0" indent="0">
              <a:buNone/>
            </a:pPr>
            <a:r>
              <a:rPr lang="cs-CZ" sz="1300" dirty="0"/>
              <a:t> </a:t>
            </a:r>
            <a:r>
              <a:rPr lang="cs-CZ" sz="1300" dirty="0" smtClean="0"/>
              <a:t>      c) záření gama je pronikavější</a:t>
            </a:r>
          </a:p>
          <a:p>
            <a:pPr marL="0" indent="0">
              <a:buNone/>
            </a:pPr>
            <a:r>
              <a:rPr lang="cs-CZ" sz="1300" dirty="0" smtClean="0"/>
              <a:t>3</a:t>
            </a:r>
            <a:r>
              <a:rPr lang="cs-CZ" sz="1300" u="sng" dirty="0" smtClean="0"/>
              <a:t>) Jaderná elektrárna:</a:t>
            </a:r>
          </a:p>
          <a:p>
            <a:pPr marL="0" indent="0">
              <a:buNone/>
            </a:pPr>
            <a:r>
              <a:rPr lang="cs-CZ" sz="1300" dirty="0" smtClean="0"/>
              <a:t>Výhody: neznečišťuje živ. prostředí, neprodukuje nebezpečné plyny a nepřispívá tak ke vzniku skleníkovému efektu, menší náklady na přepravu paliva do elektrárny…</a:t>
            </a:r>
          </a:p>
          <a:p>
            <a:pPr marL="0" indent="0">
              <a:buNone/>
            </a:pPr>
            <a:r>
              <a:rPr lang="cs-CZ" sz="1300" dirty="0" smtClean="0"/>
              <a:t>Nevýhody: zásoby uranu nejsou nevyčerpatelné, nebezpečí jaderné havárie, problém s ukládáním vyhořelého paliva, velké náklady na výstavbu…</a:t>
            </a:r>
          </a:p>
          <a:p>
            <a:pPr marL="0" indent="0">
              <a:buNone/>
            </a:pPr>
            <a:r>
              <a:rPr lang="cs-CZ" sz="1300" u="sng" dirty="0" smtClean="0"/>
              <a:t>Sluneční elektrárna:  </a:t>
            </a:r>
          </a:p>
          <a:p>
            <a:pPr marL="0" indent="0">
              <a:buNone/>
            </a:pPr>
            <a:r>
              <a:rPr lang="cs-CZ" sz="1300" dirty="0" smtClean="0"/>
              <a:t>Výhody: obnovitelný zdroj energie, Slunce je „zadarmo“, čistý zdroj energie</a:t>
            </a:r>
          </a:p>
          <a:p>
            <a:pPr marL="0" indent="0">
              <a:buNone/>
            </a:pPr>
            <a:r>
              <a:rPr lang="cs-CZ" sz="1300" dirty="0" smtClean="0"/>
              <a:t>Nevýhody: nevhodné v některých místech na Zemi a v noci, menší výkon, panely slunečních bateriích jsou nákladné a zabírají mnoho místa, …</a:t>
            </a:r>
          </a:p>
          <a:p>
            <a:pPr marL="0" indent="0">
              <a:buNone/>
            </a:pPr>
            <a:r>
              <a:rPr lang="cs-CZ" sz="1300" dirty="0" smtClean="0"/>
              <a:t>4 )0,25 kg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9" name="Zástupný symbol pro obsah 3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31431" cy="46831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300" dirty="0" smtClean="0"/>
              <a:t>1)   a) 88 protonů a 139 neutronů</a:t>
            </a:r>
          </a:p>
          <a:p>
            <a:pPr marL="0" indent="0">
              <a:buNone/>
            </a:pPr>
            <a:r>
              <a:rPr lang="cs-CZ" sz="1300" dirty="0" smtClean="0"/>
              <a:t>       b) radon</a:t>
            </a:r>
          </a:p>
          <a:p>
            <a:pPr marL="0" indent="0">
              <a:buNone/>
            </a:pPr>
            <a:r>
              <a:rPr lang="cs-CZ" sz="1300" dirty="0" smtClean="0"/>
              <a:t>2)   a) jádry atomu helia</a:t>
            </a:r>
          </a:p>
          <a:p>
            <a:pPr marL="0" indent="0">
              <a:buNone/>
            </a:pPr>
            <a:r>
              <a:rPr lang="cs-CZ" sz="1300" dirty="0"/>
              <a:t> </a:t>
            </a:r>
            <a:r>
              <a:rPr lang="cs-CZ" sz="1300" dirty="0" smtClean="0"/>
              <a:t>      b) např. listem papíru nebo tenkou vrstvou vzduchu</a:t>
            </a:r>
          </a:p>
          <a:p>
            <a:pPr marL="0" indent="0">
              <a:buNone/>
            </a:pPr>
            <a:r>
              <a:rPr lang="cs-CZ" sz="1300" dirty="0" smtClean="0"/>
              <a:t>       c) záření beta je pronikavější</a:t>
            </a:r>
          </a:p>
          <a:p>
            <a:pPr marL="0" indent="0">
              <a:buNone/>
            </a:pPr>
            <a:r>
              <a:rPr lang="cs-CZ" sz="1300" dirty="0" smtClean="0"/>
              <a:t>3)</a:t>
            </a:r>
            <a:r>
              <a:rPr lang="cs-CZ" sz="1300" u="sng" dirty="0" smtClean="0"/>
              <a:t> Jaderná elektrárna:</a:t>
            </a:r>
          </a:p>
          <a:p>
            <a:pPr marL="0" indent="0">
              <a:buNone/>
            </a:pPr>
            <a:r>
              <a:rPr lang="cs-CZ" sz="1300" dirty="0" smtClean="0"/>
              <a:t>Výhody: neznečišťuje živ. prostředí, neprodukuje nebezpečné plyny a nepřispívá tak ke vzniku skleníkovému efektu, menší náklady na přepravu paliva do elektrárny…</a:t>
            </a:r>
          </a:p>
          <a:p>
            <a:pPr marL="0" indent="0">
              <a:buNone/>
            </a:pPr>
            <a:r>
              <a:rPr lang="cs-CZ" sz="1300" dirty="0" smtClean="0"/>
              <a:t>Nevýhody: zásoby uranu nejsou nevyčerpatelné, nebezpečí jaderné havárie, problém s ukládáním vyhořelého paliva, velké náklady na výstavbu…</a:t>
            </a:r>
          </a:p>
          <a:p>
            <a:pPr marL="0" indent="0">
              <a:buNone/>
            </a:pPr>
            <a:r>
              <a:rPr lang="cs-CZ" sz="1300" u="sng" dirty="0" smtClean="0"/>
              <a:t>Větrná elektrárna</a:t>
            </a:r>
            <a:r>
              <a:rPr lang="cs-CZ" sz="1300" dirty="0" smtClean="0"/>
              <a:t>: </a:t>
            </a:r>
          </a:p>
          <a:p>
            <a:pPr marL="0" indent="0">
              <a:buNone/>
            </a:pPr>
            <a:r>
              <a:rPr lang="cs-CZ" sz="1300" dirty="0" smtClean="0"/>
              <a:t>Výhody: obnovitelný zdroj energie, vítr je „zadarmo“, vítr vane nejvíce v zimě, kdy potřebujeme nejvíce energie…</a:t>
            </a:r>
          </a:p>
          <a:p>
            <a:pPr marL="0" indent="0">
              <a:buNone/>
            </a:pPr>
            <a:r>
              <a:rPr lang="cs-CZ" sz="1300" dirty="0" smtClean="0"/>
              <a:t>Nevýhody: nevhodné v některých místech na Zemi, menší výkon, hlučnost při otáčení vrtulí, narušují vzhled krajiny…</a:t>
            </a:r>
          </a:p>
          <a:p>
            <a:pPr marL="0" indent="0">
              <a:buNone/>
            </a:pPr>
            <a:r>
              <a:rPr lang="cs-CZ" sz="1300" dirty="0" smtClean="0"/>
              <a:t>4) 0,5 g</a:t>
            </a:r>
          </a:p>
        </p:txBody>
      </p:sp>
    </p:spTree>
    <p:extLst>
      <p:ext uri="{BB962C8B-B14F-4D97-AF65-F5344CB8AC3E}">
        <p14:creationId xmlns:p14="http://schemas.microsoft.com/office/powerpoint/2010/main" val="1465725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http://im.novinky.cz/214/92149-top_foto1-ponjb.jpg</a:t>
            </a:r>
          </a:p>
          <a:p>
            <a:r>
              <a:rPr lang="cs-CZ" dirty="0" smtClean="0"/>
              <a:t>http://www.nemakej.cz/fotovoltaika-novinky/na-hodoninsku-vyroste-zrejme-solarni-elektrarna-3.jpg</a:t>
            </a:r>
            <a:endParaRPr lang="cs-CZ" dirty="0"/>
          </a:p>
          <a:p>
            <a:r>
              <a:rPr lang="cs-CZ" dirty="0" smtClean="0"/>
              <a:t>http://www.enviport.cz/_app/Repository/yy2009/mm07/dd15/131737.jpg</a:t>
            </a:r>
          </a:p>
          <a:p>
            <a:r>
              <a:rPr lang="cs-CZ" dirty="0" smtClean="0"/>
              <a:t>http://img.ihned.cz/attachment.php/360/31432360/iot38DEF7HKMNjl6PQWcehpqrxySUARn/Lyon.jpg</a:t>
            </a:r>
          </a:p>
          <a:p>
            <a:endParaRPr lang="cs-CZ" dirty="0" smtClean="0"/>
          </a:p>
          <a:p>
            <a:r>
              <a:rPr lang="cs-CZ" dirty="0"/>
              <a:t>JIŘÍ BOHUNĚK, Eva Hejnová a [ilustroval Martin MAŠEK]. </a:t>
            </a:r>
            <a:r>
              <a:rPr lang="cs-CZ" i="1" dirty="0"/>
              <a:t>Tematické prověrky z učiva fyziky základní školy 9</a:t>
            </a:r>
            <a:r>
              <a:rPr lang="cs-CZ" dirty="0"/>
              <a:t>. 1. vyd. Praha: Prometheus, 2005. ISBN 80-719-6302-X.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1220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535</Words>
  <Application>Microsoft Office PowerPoint</Application>
  <PresentationFormat>Předvádění na obrazovce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Jaderná energie - test</vt:lpstr>
      <vt:lpstr>1)</vt:lpstr>
      <vt:lpstr>2)</vt:lpstr>
      <vt:lpstr>3) U každého druhu elektrárny uveď alespoň dvě její výhody a její dvě nevýhody.</vt:lpstr>
      <vt:lpstr>4) Vypočítej.</vt:lpstr>
      <vt:lpstr>Výsledky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Jaderná energie - test</dc:title>
  <dc:creator>Ucitel</dc:creator>
  <cp:lastModifiedBy>Peta</cp:lastModifiedBy>
  <cp:revision>8</cp:revision>
  <dcterms:created xsi:type="dcterms:W3CDTF">2012-08-22T06:51:32Z</dcterms:created>
  <dcterms:modified xsi:type="dcterms:W3CDTF">2012-08-31T16:47:58Z</dcterms:modified>
</cp:coreProperties>
</file>