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8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89B1A-3C68-483B-85E8-5D9C9FD8FB76}" type="datetimeFigureOut">
              <a:rPr lang="cs-CZ" smtClean="0"/>
              <a:t>25.10.2012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09065-C51F-43AD-82CF-A5E9349D65D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01711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89B1A-3C68-483B-85E8-5D9C9FD8FB76}" type="datetimeFigureOut">
              <a:rPr lang="cs-CZ" smtClean="0"/>
              <a:t>25.10.2012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09065-C51F-43AD-82CF-A5E9349D65D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03339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89B1A-3C68-483B-85E8-5D9C9FD8FB76}" type="datetimeFigureOut">
              <a:rPr lang="cs-CZ" smtClean="0"/>
              <a:t>25.10.2012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09065-C51F-43AD-82CF-A5E9349D65D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288483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89B1A-3C68-483B-85E8-5D9C9FD8FB76}" type="datetimeFigureOut">
              <a:rPr lang="cs-CZ" smtClean="0"/>
              <a:t>25.10.2012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09065-C51F-43AD-82CF-A5E9349D65D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222886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89B1A-3C68-483B-85E8-5D9C9FD8FB76}" type="datetimeFigureOut">
              <a:rPr lang="cs-CZ" smtClean="0"/>
              <a:t>25.10.2012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09065-C51F-43AD-82CF-A5E9349D65D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787890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89B1A-3C68-483B-85E8-5D9C9FD8FB76}" type="datetimeFigureOut">
              <a:rPr lang="cs-CZ" smtClean="0"/>
              <a:t>25.10.2012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09065-C51F-43AD-82CF-A5E9349D65D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457487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89B1A-3C68-483B-85E8-5D9C9FD8FB76}" type="datetimeFigureOut">
              <a:rPr lang="cs-CZ" smtClean="0"/>
              <a:t>25.10.2012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09065-C51F-43AD-82CF-A5E9349D65D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781460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89B1A-3C68-483B-85E8-5D9C9FD8FB76}" type="datetimeFigureOut">
              <a:rPr lang="cs-CZ" smtClean="0"/>
              <a:t>25.10.2012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09065-C51F-43AD-82CF-A5E9349D65D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280804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89B1A-3C68-483B-85E8-5D9C9FD8FB76}" type="datetimeFigureOut">
              <a:rPr lang="cs-CZ" smtClean="0"/>
              <a:t>25.10.2012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09065-C51F-43AD-82CF-A5E9349D65D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175636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89B1A-3C68-483B-85E8-5D9C9FD8FB76}" type="datetimeFigureOut">
              <a:rPr lang="cs-CZ" smtClean="0"/>
              <a:t>25.10.2012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09065-C51F-43AD-82CF-A5E9349D65D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950508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89B1A-3C68-483B-85E8-5D9C9FD8FB76}" type="datetimeFigureOut">
              <a:rPr lang="cs-CZ" smtClean="0"/>
              <a:t>25.10.2012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09065-C51F-43AD-82CF-A5E9349D65D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610495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389B1A-3C68-483B-85E8-5D9C9FD8FB76}" type="datetimeFigureOut">
              <a:rPr lang="cs-CZ" smtClean="0"/>
              <a:t>25.10.2012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709065-C51F-43AD-82CF-A5E9349D65D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606482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outube.com/watch?v=2hYrudscSt0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Záznam a reprodukce zvuku</a:t>
            </a:r>
            <a:endParaRPr lang="cs-CZ" dirty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subTitle" idx="1"/>
          </p:nvPr>
        </p:nvSpPr>
        <p:spPr bwMode="auto"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fontAlgn="base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fontAlgn="base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fontAlgn="base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fontAlgn="base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fontAlgn="base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Tx/>
              <a:buNone/>
            </a:pPr>
            <a:r>
              <a:rPr lang="cs-CZ" sz="1200" i="1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Autorem materiálu a všech jeho částí, není-li uvedeno jinak, je</a:t>
            </a:r>
            <a:r>
              <a:rPr lang="cs-CZ" sz="1200" b="1" i="1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 </a:t>
            </a:r>
            <a:r>
              <a:rPr lang="cs-CZ" sz="1200" i="1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Mgr. Iva Stupková.</a:t>
            </a:r>
            <a:endParaRPr lang="cs-CZ" sz="1200" dirty="0" smtClean="0">
              <a:solidFill>
                <a:schemeClr val="tx2"/>
              </a:solidFill>
              <a:latin typeface="Arial" charset="0"/>
              <a:cs typeface="Arial" charset="0"/>
            </a:endParaRPr>
          </a:p>
          <a:p>
            <a:pPr>
              <a:buFontTx/>
              <a:buNone/>
            </a:pPr>
            <a:r>
              <a:rPr lang="cs-CZ" sz="1200" i="1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Dostupné z Metodického portálu www.rvp.cz, ISSN: 1802-4785, financovaného z ESF a státního rozpočtu ČR.</a:t>
            </a:r>
            <a:br>
              <a:rPr lang="cs-CZ" sz="1200" i="1" dirty="0" smtClean="0">
                <a:solidFill>
                  <a:schemeClr val="tx2"/>
                </a:solidFill>
                <a:latin typeface="Arial" charset="0"/>
                <a:cs typeface="Arial" charset="0"/>
              </a:rPr>
            </a:br>
            <a:r>
              <a:rPr lang="cs-CZ" sz="1200" i="1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Provozováno Výzkumným ústavem pedagogickým v Praze</a:t>
            </a:r>
            <a:r>
              <a:rPr lang="cs-CZ" sz="1200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.</a:t>
            </a:r>
          </a:p>
          <a:p>
            <a:pPr>
              <a:buFontTx/>
              <a:buNone/>
            </a:pPr>
            <a:endParaRPr lang="cs-CZ" sz="1200" dirty="0" smtClean="0">
              <a:solidFill>
                <a:schemeClr val="tx1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4238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cs-CZ" dirty="0" smtClean="0"/>
              <a:t>Fonograf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První </a:t>
            </a:r>
            <a:r>
              <a:rPr lang="cs-CZ" dirty="0"/>
              <a:t>přístroj na nahrávání a reprodukci </a:t>
            </a:r>
            <a:r>
              <a:rPr lang="cs-CZ" dirty="0" smtClean="0"/>
              <a:t>hlasu</a:t>
            </a:r>
          </a:p>
        </p:txBody>
      </p:sp>
      <p:pic>
        <p:nvPicPr>
          <p:cNvPr id="1026" name="Picture 2" descr="http://upload.wikimedia.org/wikipedia/commons/thumb/a/a0/EdisonPhonograph.jpg/220px-EdisonPhonograph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776" y="2852936"/>
            <a:ext cx="3103612" cy="30330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28536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988840"/>
            <a:ext cx="3754760" cy="4525963"/>
          </a:xfrm>
        </p:spPr>
        <p:txBody>
          <a:bodyPr/>
          <a:lstStyle/>
          <a:p>
            <a:r>
              <a:rPr lang="cs-CZ" dirty="0" smtClean="0"/>
              <a:t>vynálezcem byl roku 1877 Thomas Alva Edison</a:t>
            </a:r>
          </a:p>
          <a:p>
            <a:r>
              <a:rPr lang="cs-CZ" dirty="0"/>
              <a:t>prvním záznamem byla dětská říkanka </a:t>
            </a:r>
            <a:r>
              <a:rPr lang="cs-CZ" i="1" dirty="0"/>
              <a:t>Mary had a </a:t>
            </a:r>
            <a:r>
              <a:rPr lang="cs-CZ" i="1" dirty="0" err="1"/>
              <a:t>little</a:t>
            </a:r>
            <a:r>
              <a:rPr lang="cs-CZ" i="1" dirty="0"/>
              <a:t> </a:t>
            </a:r>
            <a:r>
              <a:rPr lang="cs-CZ" i="1" dirty="0" err="1"/>
              <a:t>lamb</a:t>
            </a:r>
            <a:endParaRPr lang="cs-CZ" dirty="0" smtClean="0"/>
          </a:p>
          <a:p>
            <a:endParaRPr lang="cs-CZ" dirty="0"/>
          </a:p>
        </p:txBody>
      </p:sp>
      <p:sp>
        <p:nvSpPr>
          <p:cNvPr id="4" name="Nadpis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cs-CZ" dirty="0" smtClean="0"/>
              <a:t>Fonograf </a:t>
            </a:r>
            <a:endParaRPr lang="cs-CZ" dirty="0"/>
          </a:p>
        </p:txBody>
      </p:sp>
      <p:pic>
        <p:nvPicPr>
          <p:cNvPr id="2050" name="Picture 2" descr="http://www.notablebiographies.com/images/uewb_04_img025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9896" y="2103774"/>
            <a:ext cx="2880320" cy="35246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Obdélník 4"/>
          <p:cNvSpPr/>
          <p:nvPr/>
        </p:nvSpPr>
        <p:spPr>
          <a:xfrm>
            <a:off x="5488528" y="5877272"/>
            <a:ext cx="226305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i="1" dirty="0" smtClean="0">
                <a:hlinkClick r:id="rId3"/>
              </a:rPr>
              <a:t>Mary had a little lamb</a:t>
            </a:r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3814054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Postupem času Emile </a:t>
            </a:r>
            <a:r>
              <a:rPr lang="cs-CZ" dirty="0" err="1"/>
              <a:t>Berliner</a:t>
            </a:r>
            <a:r>
              <a:rPr lang="cs-CZ" dirty="0"/>
              <a:t> nezávisle na něm vyvinul gramofon, který jej následně nahradil.</a:t>
            </a:r>
          </a:p>
          <a:p>
            <a:endParaRPr lang="cs-CZ" dirty="0"/>
          </a:p>
        </p:txBody>
      </p:sp>
      <p:sp>
        <p:nvSpPr>
          <p:cNvPr id="4" name="Nadpis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cs-CZ" dirty="0" smtClean="0"/>
              <a:t>Gramofon </a:t>
            </a:r>
            <a:endParaRPr lang="cs-CZ" dirty="0"/>
          </a:p>
        </p:txBody>
      </p:sp>
      <p:pic>
        <p:nvPicPr>
          <p:cNvPr id="3074" name="Picture 2" descr="http://upload.wikimedia.org/wikipedia/commons/thumb/7/74/Emile_Berliner.jpg/250px-Emile_Berliner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3284984"/>
            <a:ext cx="238125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http://images4.testseek.com/images/products/291/usb_turntable_1695116365_o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3968" y="3096066"/>
            <a:ext cx="4104456" cy="30464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14054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Záznam na fonografu byl uchováván na válečku - tím se lišil od pozdějšího gramofonu, kde médiem byla plochá deska.</a:t>
            </a:r>
          </a:p>
        </p:txBody>
      </p:sp>
      <p:sp>
        <p:nvSpPr>
          <p:cNvPr id="4" name="Nadpis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cs-CZ" smtClean="0"/>
              <a:t>Fonograf </a:t>
            </a:r>
            <a:r>
              <a:rPr lang="cs-CZ"/>
              <a:t>x</a:t>
            </a:r>
            <a:r>
              <a:rPr lang="cs-CZ" smtClean="0"/>
              <a:t> gramofon</a:t>
            </a:r>
            <a:endParaRPr lang="cs-CZ" dirty="0"/>
          </a:p>
        </p:txBody>
      </p:sp>
      <p:pic>
        <p:nvPicPr>
          <p:cNvPr id="4098" name="Picture 2" descr="http://www.bazarymesec.cz/wp-content/uploads/SNB12295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9173" y="3573016"/>
            <a:ext cx="3591909" cy="26939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http://obrazky.superia.cz/nahled-velky/gramofonova_deska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056" y="3322355"/>
            <a:ext cx="3195254" cy="31952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14054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olidFill>
            <a:schemeClr val="bg2">
              <a:lumMod val="90000"/>
            </a:schemeClr>
          </a:solidFill>
        </p:spPr>
        <p:txBody>
          <a:bodyPr/>
          <a:lstStyle/>
          <a:p>
            <a:r>
              <a:rPr lang="cs-CZ" dirty="0" smtClean="0"/>
              <a:t>Záznam a reprodukce zvuku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Další záznamy </a:t>
            </a:r>
            <a:r>
              <a:rPr lang="cs-CZ" dirty="0" smtClean="0"/>
              <a:t>zvuku:</a:t>
            </a:r>
            <a:endParaRPr lang="cs-CZ" dirty="0"/>
          </a:p>
          <a:p>
            <a:pPr lvl="2"/>
            <a:r>
              <a:rPr lang="cs-CZ" sz="2800" dirty="0"/>
              <a:t>Magnetofonová páska</a:t>
            </a:r>
          </a:p>
          <a:p>
            <a:pPr lvl="2"/>
            <a:r>
              <a:rPr lang="cs-CZ" sz="2800" dirty="0"/>
              <a:t>CD, DVD</a:t>
            </a:r>
          </a:p>
          <a:p>
            <a:pPr lvl="2"/>
            <a:r>
              <a:rPr lang="cs-CZ" sz="2800" dirty="0"/>
              <a:t>MP3, MP4,…..</a:t>
            </a:r>
          </a:p>
          <a:p>
            <a:endParaRPr lang="cs-CZ" dirty="0"/>
          </a:p>
        </p:txBody>
      </p:sp>
      <p:pic>
        <p:nvPicPr>
          <p:cNvPr id="5122" name="Picture 2" descr="http://www.myfilm.cz/images/mp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088" y="1628800"/>
            <a:ext cx="1219200" cy="12192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4" name="Picture 4" descr="http://www.abradio.cz/data/images/cd-2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240" y="2083668"/>
            <a:ext cx="1921396" cy="19213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Obdélník 3"/>
          <p:cNvSpPr/>
          <p:nvPr/>
        </p:nvSpPr>
        <p:spPr>
          <a:xfrm>
            <a:off x="326450" y="4653136"/>
            <a:ext cx="8352928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itchFamily="34" charset="0"/>
              <a:buChar char="•"/>
            </a:pPr>
            <a:r>
              <a:rPr lang="cs-CZ" sz="2800" dirty="0"/>
              <a:t>Zvuk zaznamenáváme </a:t>
            </a:r>
            <a:r>
              <a:rPr lang="cs-CZ" sz="2800" b="1" dirty="0"/>
              <a:t>mikrofonem</a:t>
            </a:r>
            <a:r>
              <a:rPr lang="cs-CZ" sz="2800" dirty="0"/>
              <a:t> – přemění zvuk na elektrický proud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cs-CZ" sz="2800" b="1" dirty="0"/>
              <a:t>Reproduktor</a:t>
            </a:r>
            <a:r>
              <a:rPr lang="cs-CZ" sz="2800" dirty="0"/>
              <a:t> – mění el. proud zpět na zvuk</a:t>
            </a:r>
          </a:p>
          <a:p>
            <a:r>
              <a:rPr lang="cs-CZ" sz="2800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844767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olidFill>
            <a:schemeClr val="accent5">
              <a:lumMod val="60000"/>
              <a:lumOff val="40000"/>
            </a:schemeClr>
          </a:solidFill>
        </p:spPr>
        <p:txBody>
          <a:bodyPr/>
          <a:lstStyle/>
          <a:p>
            <a:r>
              <a:rPr lang="cs-CZ" dirty="0" smtClean="0"/>
              <a:t>Zdroj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cs-CZ" dirty="0" smtClean="0"/>
              <a:t>http://upload.wikimedia.org/wikipedia/commons/thumb/a/a0/EdisonPhonograph.jpg/220px-EdisonPhonograph.jpg</a:t>
            </a:r>
          </a:p>
          <a:p>
            <a:r>
              <a:rPr lang="cs-CZ" dirty="0" smtClean="0"/>
              <a:t>http://www.notablebiographies.com/images/uewb_04_img0253.jpg http://upload.wikimedia.org/wikipedia/commons/thumb/7/74/Emile_Berliner.jpg/250px-Emile_Berliner.jpg</a:t>
            </a:r>
          </a:p>
          <a:p>
            <a:r>
              <a:rPr lang="cs-CZ" dirty="0" smtClean="0"/>
              <a:t>http://images4.testseek.com/images/products/291/usb_turntable_1695116365_o.jpg</a:t>
            </a:r>
          </a:p>
          <a:p>
            <a:r>
              <a:rPr lang="cs-CZ" dirty="0" smtClean="0"/>
              <a:t>http://www.bazarymesec.cz/wp-content/uploads/SNB12295.jpg</a:t>
            </a:r>
          </a:p>
          <a:p>
            <a:r>
              <a:rPr lang="cs-CZ" dirty="0" smtClean="0"/>
              <a:t>http://obrazky.superia.cz/nahled-velky/gramofonova_deska.png</a:t>
            </a:r>
          </a:p>
          <a:p>
            <a:r>
              <a:rPr lang="cs-CZ" dirty="0" smtClean="0"/>
              <a:t>http://www.myfilm.cz/images/mp.png</a:t>
            </a:r>
          </a:p>
          <a:p>
            <a:r>
              <a:rPr lang="cs-CZ" dirty="0" smtClean="0"/>
              <a:t>http://www.abradio.cz/data/images/cd-2.jpg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14054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154</Words>
  <Application>Microsoft Office PowerPoint</Application>
  <PresentationFormat>Předvádění na obrazovce (4:3)</PresentationFormat>
  <Paragraphs>29</Paragraphs>
  <Slides>7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8" baseType="lpstr">
      <vt:lpstr>Motiv systému Office</vt:lpstr>
      <vt:lpstr>Záznam a reprodukce zvuku</vt:lpstr>
      <vt:lpstr>Fonograf </vt:lpstr>
      <vt:lpstr>Fonograf </vt:lpstr>
      <vt:lpstr>Gramofon </vt:lpstr>
      <vt:lpstr>Fonograf x gramofon</vt:lpstr>
      <vt:lpstr>Záznam a reprodukce zvuku</vt:lpstr>
      <vt:lpstr>Zdroj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Záznam a reprodukce zvuku</dc:title>
  <dc:creator>Peta</dc:creator>
  <cp:lastModifiedBy>Ucitel</cp:lastModifiedBy>
  <cp:revision>6</cp:revision>
  <dcterms:created xsi:type="dcterms:W3CDTF">2012-09-04T09:17:55Z</dcterms:created>
  <dcterms:modified xsi:type="dcterms:W3CDTF">2012-10-25T19:11:58Z</dcterms:modified>
</cp:coreProperties>
</file>