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69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68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43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838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64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16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81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78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21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4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26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CC140-768D-486A-971D-85C88810CE3E}" type="datetimeFigureOut">
              <a:rPr lang="cs-CZ" smtClean="0"/>
              <a:t>19.7.2012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7C1D3-BF4D-4E24-BD3B-F1E7232EFA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0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pise.cz/blog/img/fyzmatik/89229.gif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yzmatik.pise.cz/76938-jouleuv-pokus.html" TargetMode="External"/><Relationship Id="rId2" Type="http://schemas.openxmlformats.org/officeDocument/2006/relationships/hyperlink" Target="http://cs.wikipedia.org/wiki/James_Prescott_Jo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Změna vnitřní energie konáním práce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1476375" y="4868863"/>
            <a:ext cx="64008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Autorem materiálu a všech jeho 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č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ástí, není-li uvedeno jinak, je Mgr.Iva Stupková.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Dostupné z Metodického portálu www.rvp.cz, ISSN: 1802-4785, financovaného z ESF a státního rozpo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č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tu 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Č</a:t>
            </a:r>
            <a:r>
              <a:rPr kumimoji="0" lang="cs-CZ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R. Provozováno Výzkumným ústavem pedagogickým v Praze.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97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Při tření se zvyšuje vnitřní energie tělesa</a:t>
            </a:r>
          </a:p>
          <a:p>
            <a:pPr marL="0" indent="0" algn="ctr">
              <a:buNone/>
            </a:pPr>
            <a:r>
              <a:rPr lang="cs-CZ" dirty="0" smtClean="0"/>
              <a:t>		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zvyšuje se jeho teplota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např. budeme-li mixérem míchat vodu, dochází k vnitřnímu tření a teplota vody se </a:t>
            </a:r>
            <a:r>
              <a:rPr lang="cs-CZ" dirty="0" smtClean="0"/>
              <a:t>zvýší </a:t>
            </a:r>
            <a:r>
              <a:rPr lang="cs-CZ" b="1" dirty="0" smtClean="0"/>
              <a:t>konáním práce</a:t>
            </a:r>
            <a:endParaRPr lang="cs-CZ" b="1" dirty="0"/>
          </a:p>
        </p:txBody>
      </p:sp>
      <p:sp>
        <p:nvSpPr>
          <p:cNvPr id="5" name="Šipka dolů 4"/>
          <p:cNvSpPr/>
          <p:nvPr/>
        </p:nvSpPr>
        <p:spPr>
          <a:xfrm>
            <a:off x="3995936" y="2348880"/>
            <a:ext cx="648072" cy="100811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37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r>
              <a:rPr lang="cs-CZ" dirty="0" smtClean="0"/>
              <a:t>1818 - 1889</a:t>
            </a:r>
          </a:p>
          <a:p>
            <a:r>
              <a:rPr lang="cs-CZ" dirty="0" smtClean="0"/>
              <a:t>anglický fyzik</a:t>
            </a:r>
          </a:p>
          <a:p>
            <a:r>
              <a:rPr lang="cs-CZ" dirty="0" smtClean="0"/>
              <a:t>studoval povahu tepla, a objevil její vztah k mechanické práci a energii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16832"/>
            <a:ext cx="2493369" cy="346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James </a:t>
            </a:r>
            <a:r>
              <a:rPr lang="cs-CZ" dirty="0" err="1" smtClean="0"/>
              <a:t>Prescott</a:t>
            </a:r>
            <a:r>
              <a:rPr lang="cs-CZ" dirty="0" smtClean="0"/>
              <a:t> Joule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04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88840"/>
            <a:ext cx="4618856" cy="4525963"/>
          </a:xfrm>
        </p:spPr>
        <p:txBody>
          <a:bodyPr/>
          <a:lstStyle/>
          <a:p>
            <a:r>
              <a:rPr lang="cs-CZ" dirty="0" smtClean="0"/>
              <a:t>v nádobě s vodou se otáčely lopatky</a:t>
            </a:r>
          </a:p>
          <a:p>
            <a:r>
              <a:rPr lang="cs-CZ" dirty="0" smtClean="0"/>
              <a:t>kolo s lopatkami bylo poháněno dvěma závažími, která klesala směrem dolů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Joulův pokus</a:t>
            </a:r>
            <a:endParaRPr lang="cs-CZ" dirty="0"/>
          </a:p>
        </p:txBody>
      </p:sp>
      <p:pic>
        <p:nvPicPr>
          <p:cNvPr id="3074" name="Picture 2" descr="joule2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88840"/>
            <a:ext cx="4180630" cy="3848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4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Anglický fyzik Joule vykonal pokus, ve kterém měřil množství  práce, které je potřeba k ohřátí vody o 1°C</a:t>
            </a:r>
          </a:p>
          <a:p>
            <a:pPr marL="0" indent="0">
              <a:buNone/>
            </a:pPr>
            <a:r>
              <a:rPr lang="cs-CZ" u="sng" dirty="0" smtClean="0"/>
              <a:t>Platí: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Teplota vody o 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hmotnosti 1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kg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se 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zvýší o 1 °C vykonáním </a:t>
            </a:r>
            <a:endParaRPr lang="cs-CZ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mechanické 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práce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4180 J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(cca 4200J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) 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Joulův pokus</a:t>
            </a:r>
            <a:endParaRPr lang="cs-CZ" dirty="0"/>
          </a:p>
        </p:txBody>
      </p:sp>
      <p:pic>
        <p:nvPicPr>
          <p:cNvPr id="4098" name="Picture 2" descr="joul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852936"/>
            <a:ext cx="2181225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95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435280" cy="51125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Předpokládejme, že v nádobě z Joulova pokusu bylo 5 l vody, jedno závaží vážilo 15 kg a klesalo dolů po dráze 1,5 m. Celkem kleslo 50 krát, aby se voda ohřála o 1 °C.</a:t>
            </a:r>
          </a:p>
          <a:p>
            <a:pPr marL="0" indent="0">
              <a:buNone/>
            </a:pPr>
            <a:r>
              <a:rPr lang="cs-CZ" dirty="0" smtClean="0"/>
              <a:t>obě závaží m = 30 kg</a:t>
            </a:r>
          </a:p>
          <a:p>
            <a:pPr marL="0" indent="0">
              <a:buNone/>
            </a:pPr>
            <a:r>
              <a:rPr lang="cs-CZ" dirty="0" smtClean="0"/>
              <a:t>s = 1,5 m</a:t>
            </a:r>
          </a:p>
          <a:p>
            <a:pPr marL="0" indent="0">
              <a:buNone/>
            </a:pPr>
            <a:r>
              <a:rPr lang="cs-CZ" dirty="0" smtClean="0"/>
              <a:t>vykonaná práce:</a:t>
            </a:r>
          </a:p>
          <a:p>
            <a:pPr marL="0" indent="0">
              <a:buNone/>
            </a:pPr>
            <a:r>
              <a:rPr lang="cs-CZ" dirty="0" smtClean="0"/>
              <a:t>1 klesnutí: W</a:t>
            </a:r>
            <a:r>
              <a:rPr lang="cs-CZ" baseline="-25000" dirty="0" smtClean="0"/>
              <a:t>1</a:t>
            </a:r>
            <a:r>
              <a:rPr lang="cs-CZ" dirty="0" smtClean="0"/>
              <a:t> = F . s = m . g . s = 30 . 10 . 1,5 = 450 J</a:t>
            </a:r>
          </a:p>
          <a:p>
            <a:pPr marL="0" indent="0">
              <a:buNone/>
            </a:pPr>
            <a:r>
              <a:rPr lang="cs-CZ" dirty="0" smtClean="0"/>
              <a:t>50 klesnutí: W = 50 . 450 = 22500 J</a:t>
            </a:r>
          </a:p>
          <a:p>
            <a:pPr marL="0" indent="0">
              <a:buNone/>
            </a:pPr>
            <a:r>
              <a:rPr lang="cs-CZ" dirty="0" smtClean="0"/>
              <a:t>Na ohřátí 5 l vody je potřeba vykonat práci 22500 J, proto </a:t>
            </a:r>
            <a:r>
              <a:rPr lang="cs-CZ" b="1" i="1" dirty="0" smtClean="0"/>
              <a:t>na ohřátí 1 l vody je potřeba 22500 : 5 = 4500 J.</a:t>
            </a:r>
          </a:p>
          <a:p>
            <a:pPr marL="0" indent="0">
              <a:buNone/>
            </a:pPr>
            <a:r>
              <a:rPr lang="cs-CZ" dirty="0" smtClean="0"/>
              <a:t>Pozdějším přesnějším měřením bylo zjištěno, že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na ohřátí 1 kg vody o 1 °C je potřeba 4180 J </a:t>
            </a:r>
            <a:r>
              <a:rPr lang="cs-CZ" dirty="0" smtClean="0"/>
              <a:t>(zaokrouhleně 4200 J)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39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</a:t>
            </a:r>
            <a:r>
              <a:rPr lang="cs-CZ" dirty="0" smtClean="0"/>
              <a:t>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hlinkClick r:id="rId2"/>
              </a:rPr>
              <a:t>http://cs.wikipedia.org/wiki/James_Prescott_Joule</a:t>
            </a:r>
            <a:endParaRPr lang="cs-CZ" sz="2800" dirty="0" smtClean="0"/>
          </a:p>
          <a:p>
            <a:r>
              <a:rPr lang="cs-CZ" sz="2800" dirty="0" smtClean="0">
                <a:hlinkClick r:id="rId3"/>
              </a:rPr>
              <a:t>http://fyzmatik.pise.cz/76938-jouleuv-pokus.html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1594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287</Words>
  <Application>Microsoft Office PowerPoint</Application>
  <PresentationFormat>Předvádění na obrazovce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Změna vnitřní energie konáním práce</vt:lpstr>
      <vt:lpstr>Tření</vt:lpstr>
      <vt:lpstr>James Prescott Joule</vt:lpstr>
      <vt:lpstr>Joulův pokus</vt:lpstr>
      <vt:lpstr>Joulův pokus</vt:lpstr>
      <vt:lpstr>Příklad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Změna vnitřní energie konáním práce</dc:title>
  <dc:creator>Ucitel</dc:creator>
  <cp:lastModifiedBy>Ucitel</cp:lastModifiedBy>
  <cp:revision>7</cp:revision>
  <dcterms:created xsi:type="dcterms:W3CDTF">2012-07-19T11:47:12Z</dcterms:created>
  <dcterms:modified xsi:type="dcterms:W3CDTF">2012-07-19T13:06:11Z</dcterms:modified>
</cp:coreProperties>
</file>