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B88F0-43F8-414F-A0BA-625C7F7CEA5A}" type="datetimeFigureOut">
              <a:rPr lang="de-DE" smtClean="0"/>
              <a:t>15.10.2012</a:t>
            </a:fld>
            <a:endParaRPr lang="de-DE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EFC5B-FD75-4C2C-B35E-78EA286E47B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5922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EFC5B-FD75-4C2C-B35E-78EA286E47B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9968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E576-C698-48C4-9743-DC741A18DA1D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85B12D5-4525-43E8-BF92-638D77F19FD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E576-C698-48C4-9743-DC741A18DA1D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12D5-4525-43E8-BF92-638D77F19FD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E576-C698-48C4-9743-DC741A18DA1D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12D5-4525-43E8-BF92-638D77F19FD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E576-C698-48C4-9743-DC741A18DA1D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85B12D5-4525-43E8-BF92-638D77F19FD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E576-C698-48C4-9743-DC741A18DA1D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12D5-4525-43E8-BF92-638D77F19FD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E576-C698-48C4-9743-DC741A18DA1D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12D5-4525-43E8-BF92-638D77F19FD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E576-C698-48C4-9743-DC741A18DA1D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85B12D5-4525-43E8-BF92-638D77F19FD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E576-C698-48C4-9743-DC741A18DA1D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12D5-4525-43E8-BF92-638D77F19FD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E576-C698-48C4-9743-DC741A18DA1D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12D5-4525-43E8-BF92-638D77F19FD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E576-C698-48C4-9743-DC741A18DA1D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12D5-4525-43E8-BF92-638D77F19FD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E576-C698-48C4-9743-DC741A18DA1D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12D5-4525-43E8-BF92-638D77F19FDA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006E576-C698-48C4-9743-DC741A18DA1D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85B12D5-4525-43E8-BF92-638D77F19FDA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legraph.co.uk/news/worldnews/europe/germany/6058348/Angela-Merkel-is-worlds-most-powerful-woman.html" TargetMode="External"/><Relationship Id="rId2" Type="http://schemas.openxmlformats.org/officeDocument/2006/relationships/hyperlink" Target="http://eternity.xhost.ro/adolfhitler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1988840"/>
            <a:ext cx="8458200" cy="3744416"/>
          </a:xfrm>
        </p:spPr>
        <p:txBody>
          <a:bodyPr>
            <a:normAutofit fontScale="92500" lnSpcReduction="10000"/>
          </a:bodyPr>
          <a:lstStyle/>
          <a:p>
            <a:r>
              <a:rPr lang="cs-CZ" sz="3200" dirty="0" smtClean="0"/>
              <a:t>Významné osobnosti Německa</a:t>
            </a:r>
          </a:p>
          <a:p>
            <a:r>
              <a:rPr lang="de-DE" sz="3200" dirty="0" smtClean="0"/>
              <a:t>Bedeutende Persönlichkeiten i</a:t>
            </a:r>
            <a:r>
              <a:rPr lang="cs-CZ" sz="3200" dirty="0" smtClean="0"/>
              <a:t>m</a:t>
            </a:r>
            <a:r>
              <a:rPr lang="de-DE" sz="3200" dirty="0" smtClean="0"/>
              <a:t> </a:t>
            </a:r>
            <a:r>
              <a:rPr lang="cs-CZ" sz="3200" dirty="0" err="1" smtClean="0"/>
              <a:t>Deutschland</a:t>
            </a:r>
            <a:endParaRPr lang="cs-CZ" sz="3200" dirty="0" smtClean="0"/>
          </a:p>
          <a:p>
            <a:endParaRPr lang="cs-CZ" sz="3200" dirty="0"/>
          </a:p>
          <a:p>
            <a:endParaRPr lang="cs-CZ" sz="3200" dirty="0" smtClean="0"/>
          </a:p>
          <a:p>
            <a:endParaRPr lang="cs-CZ" sz="3200" dirty="0"/>
          </a:p>
          <a:p>
            <a:r>
              <a:rPr lang="cs-CZ" sz="3200" dirty="0" smtClean="0"/>
              <a:t>Německý jazyk- 7. ročník </a:t>
            </a:r>
          </a:p>
          <a:p>
            <a:r>
              <a:rPr lang="cs-CZ" sz="3200" dirty="0" smtClean="0"/>
              <a:t>Mgr. Bc. Miroslava Popelková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82183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NĚMECKO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>
                <a:latin typeface="+mj-lt"/>
              </a:rPr>
              <a:t>Adolf HITLER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nejzápornější postava všech dějin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žil v letech 1889 (Rakousko) -1945, narodil se v problémové rodině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německý nacistický politik, kancléř, vůdce Národně soc. něm. dělnické strany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byl odpovědný za genocidu Židů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roku 1939 napadením Polska vyvolal světovou válku, v níž Německo utrpělo drtivou porážku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 oženil se s Evou Braunovou a den poté společně spáchali sebevraždu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ve vězení napsal r.1923 knihu Mein Kampf, maloval obrazy </a:t>
            </a:r>
          </a:p>
          <a:p>
            <a:pPr>
              <a:buFont typeface="Arial" pitchFamily="34" charset="0"/>
              <a:buChar char="•"/>
            </a:pPr>
            <a:endParaRPr lang="de-DE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1279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2657"/>
            <a:ext cx="4104456" cy="6061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68259"/>
            <a:ext cx="3168352" cy="362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740" y="332656"/>
            <a:ext cx="2221211" cy="243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607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NĚMECKO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Angela MERKEL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narozena 1954 v Hamburku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původním povoláním fyzikální chemička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podruhé vdaná za vědce Joachima Sauera, bezdětná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německá křesťanskodemokratická politička a kancléřka Spolkové republiky Německo, je první ženou v tomto úřadu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podle časopisu </a:t>
            </a:r>
            <a:r>
              <a:rPr lang="cs-CZ" sz="2400" dirty="0" err="1" smtClean="0">
                <a:solidFill>
                  <a:schemeClr val="tx1"/>
                </a:solidFill>
                <a:latin typeface="+mj-lt"/>
              </a:rPr>
              <a:t>Forbes</a:t>
            </a: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 nejmocnější žena světa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v roce 2011 získala od prezidenta USA Baracka Obamy nejvyšší americké civilní vyznamenání Prezidentská medaile svobody</a:t>
            </a:r>
          </a:p>
          <a:p>
            <a:pPr>
              <a:buFont typeface="Arial" pitchFamily="34" charset="0"/>
              <a:buChar char="•"/>
            </a:pPr>
            <a:endParaRPr lang="cs-CZ" sz="2400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390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3641323" cy="262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52736"/>
            <a:ext cx="444093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04" y="3573016"/>
            <a:ext cx="364132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996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Použité zdroje: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cs-CZ" sz="1600" u="sng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cs-CZ" sz="1600" u="sng" dirty="0" smtClean="0">
                <a:solidFill>
                  <a:schemeClr val="tx1"/>
                </a:solidFill>
                <a:hlinkClick r:id="rId2"/>
              </a:rPr>
              <a:t>cs.wikipedia.org/wiki/Johann_Wolfgang_von_Goethe</a:t>
            </a:r>
          </a:p>
          <a:p>
            <a:pPr>
              <a:buFont typeface="Arial" pitchFamily="34" charset="0"/>
              <a:buChar char="•"/>
            </a:pPr>
            <a:r>
              <a:rPr lang="cs-CZ" sz="1600" u="sng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cs-CZ" sz="1600" u="sng" dirty="0" smtClean="0">
                <a:solidFill>
                  <a:schemeClr val="tx1"/>
                </a:solidFill>
                <a:hlinkClick r:id="rId2"/>
              </a:rPr>
              <a:t>cs.wikipedia.org/wiki/Johann_Wolfgang_von_Goethe</a:t>
            </a:r>
          </a:p>
          <a:p>
            <a:pPr>
              <a:buFont typeface="Arial" pitchFamily="34" charset="0"/>
              <a:buChar char="•"/>
            </a:pPr>
            <a:r>
              <a:rPr lang="cs-CZ" sz="1600" u="sng" dirty="0">
                <a:solidFill>
                  <a:schemeClr val="tx1"/>
                </a:solidFill>
                <a:hlinkClick r:id="rId2"/>
              </a:rPr>
              <a:t>http://www.databazeknih.cz/citaty/johann-wolfgang-von-goethe-221</a:t>
            </a:r>
            <a:endParaRPr lang="cs-CZ" sz="1600" u="sng" dirty="0" smtClean="0">
              <a:solidFill>
                <a:schemeClr val="tx1"/>
              </a:solidFill>
              <a:hlinkClick r:id="rId2"/>
            </a:endParaRPr>
          </a:p>
          <a:p>
            <a:pPr>
              <a:buFont typeface="Arial" pitchFamily="34" charset="0"/>
              <a:buChar char="•"/>
            </a:pPr>
            <a:r>
              <a:rPr lang="cs-CZ" sz="1600" u="sng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cs-CZ" sz="1600" u="sng" dirty="0" smtClean="0">
                <a:solidFill>
                  <a:schemeClr val="tx1"/>
                </a:solidFill>
                <a:hlinkClick r:id="rId2"/>
              </a:rPr>
              <a:t>cs.wikipedia.org/wiki/Albert_Einstein</a:t>
            </a:r>
          </a:p>
          <a:p>
            <a:pPr>
              <a:buFont typeface="Arial" pitchFamily="34" charset="0"/>
              <a:buChar char="•"/>
            </a:pPr>
            <a:r>
              <a:rPr lang="cs-CZ" sz="1600" u="sng" dirty="0">
                <a:solidFill>
                  <a:schemeClr val="tx1"/>
                </a:solidFill>
                <a:hlinkClick r:id="rId2"/>
              </a:rPr>
              <a:t>http://citat.cz/?s=Albert%20Einstein</a:t>
            </a:r>
          </a:p>
          <a:p>
            <a:pPr>
              <a:buFont typeface="Arial" pitchFamily="34" charset="0"/>
              <a:buChar char="•"/>
            </a:pPr>
            <a:r>
              <a:rPr lang="cs-CZ" sz="1600" u="sng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cs-CZ" sz="1600" u="sng" dirty="0">
                <a:solidFill>
                  <a:schemeClr val="tx1"/>
                </a:solidFill>
                <a:hlinkClick r:id="rId2"/>
              </a:rPr>
              <a:t>://</a:t>
            </a:r>
            <a:r>
              <a:rPr lang="cs-CZ" sz="1600" u="sng" dirty="0" smtClean="0">
                <a:solidFill>
                  <a:schemeClr val="tx1"/>
                </a:solidFill>
                <a:hlinkClick r:id="rId2"/>
              </a:rPr>
              <a:t>cs.wikipedia.org/wiki/Michael_Schumacher</a:t>
            </a:r>
          </a:p>
          <a:p>
            <a:pPr>
              <a:buFont typeface="Arial" pitchFamily="34" charset="0"/>
              <a:buChar char="•"/>
            </a:pPr>
            <a:r>
              <a:rPr lang="cs-CZ" sz="1600" u="sng" dirty="0">
                <a:solidFill>
                  <a:schemeClr val="tx1"/>
                </a:solidFill>
                <a:hlinkClick r:id="rId2"/>
              </a:rPr>
              <a:t>http://news.bbc.co.uk/sport2/hi/motorsport/5327572.stm</a:t>
            </a:r>
          </a:p>
          <a:p>
            <a:pPr>
              <a:buFont typeface="Arial" pitchFamily="34" charset="0"/>
              <a:buChar char="•"/>
            </a:pPr>
            <a:r>
              <a:rPr lang="cs-CZ" sz="1600" u="sng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cs-CZ" sz="1600" u="sng" dirty="0">
                <a:solidFill>
                  <a:schemeClr val="tx1"/>
                </a:solidFill>
                <a:hlinkClick r:id="rId2"/>
              </a:rPr>
              <a:t>://cs.wikipedia.org/wiki/Heidi_Klumov%C3%A1</a:t>
            </a:r>
          </a:p>
          <a:p>
            <a:pPr>
              <a:buFont typeface="Arial" pitchFamily="34" charset="0"/>
              <a:buChar char="•"/>
            </a:pPr>
            <a:r>
              <a:rPr lang="cs-CZ" sz="1600" u="sng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cs-CZ" sz="1600" u="sng" dirty="0">
                <a:solidFill>
                  <a:schemeClr val="tx1"/>
                </a:solidFill>
                <a:hlinkClick r:id="rId2"/>
              </a:rPr>
              <a:t>://mybestfriendshair.com/blog/2012/07/28/heidi-klum-at-her-best</a:t>
            </a:r>
            <a:r>
              <a:rPr lang="cs-CZ" sz="1600" u="sng" dirty="0" smtClean="0">
                <a:solidFill>
                  <a:schemeClr val="tx1"/>
                </a:solidFill>
                <a:hlinkClick r:id="rId2"/>
              </a:rPr>
              <a:t>/</a:t>
            </a:r>
          </a:p>
          <a:p>
            <a:pPr>
              <a:buFont typeface="Arial" pitchFamily="34" charset="0"/>
              <a:buChar char="•"/>
            </a:pPr>
            <a:r>
              <a:rPr lang="cs-CZ" sz="1600" u="sng" dirty="0">
                <a:solidFill>
                  <a:schemeClr val="tx1"/>
                </a:solidFill>
                <a:hlinkClick r:id="rId2"/>
              </a:rPr>
              <a:t>http://unveiledwife.com/heidi-klum/</a:t>
            </a:r>
          </a:p>
          <a:p>
            <a:pPr>
              <a:buFont typeface="Arial" pitchFamily="34" charset="0"/>
              <a:buChar char="•"/>
            </a:pPr>
            <a:r>
              <a:rPr lang="cs-CZ" sz="1600" u="sng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cs-CZ" sz="1600" u="sng" dirty="0">
                <a:solidFill>
                  <a:schemeClr val="tx1"/>
                </a:solidFill>
                <a:hlinkClick r:id="rId2"/>
              </a:rPr>
              <a:t>://en.wikipedia.org/wiki/Adolf_Hitler</a:t>
            </a:r>
          </a:p>
          <a:p>
            <a:pPr>
              <a:buFont typeface="Arial" pitchFamily="34" charset="0"/>
              <a:buChar char="•"/>
            </a:pPr>
            <a:r>
              <a:rPr lang="cs-CZ" sz="1600" u="sng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cs-CZ" sz="1600" u="sng" dirty="0">
                <a:solidFill>
                  <a:schemeClr val="tx1"/>
                </a:solidFill>
                <a:hlinkClick r:id="rId2"/>
              </a:rPr>
              <a:t>://</a:t>
            </a:r>
            <a:r>
              <a:rPr lang="cs-CZ" sz="1600" u="sng" dirty="0" smtClean="0">
                <a:solidFill>
                  <a:schemeClr val="tx1"/>
                </a:solidFill>
                <a:hlinkClick r:id="rId2"/>
              </a:rPr>
              <a:t>eternity.xhost.ro/adolfhitler.html</a:t>
            </a:r>
            <a:endParaRPr lang="cs-CZ" sz="1600" u="sng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1600" u="sng" dirty="0">
                <a:solidFill>
                  <a:schemeClr val="tx1"/>
                </a:solidFill>
              </a:rPr>
              <a:t>http://cs.wikipedia.org/wiki/Angela_Merkelov%C3%A1</a:t>
            </a:r>
            <a:endParaRPr lang="cs-CZ" sz="1600" u="sng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http://anotherangryvoice.blogspot.cz/2012/05/angela-merkel-dead-woman-walking.html</a:t>
            </a:r>
          </a:p>
          <a:p>
            <a:pPr>
              <a:buFont typeface="Arial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de-DE" sz="1600" dirty="0" smtClean="0">
                <a:solidFill>
                  <a:schemeClr val="tx1"/>
                </a:solidFill>
                <a:hlinkClick r:id="rId3"/>
              </a:rPr>
              <a:t>www.telegraph.co.uk/news/worldnews/europe/germany/6058348/Angela-Merkel-is-worlds-most-powerful-woman.html</a:t>
            </a:r>
            <a:endParaRPr lang="cs-CZ" sz="1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http://radaris.com/p/Angela/Merkel/</a:t>
            </a:r>
          </a:p>
        </p:txBody>
      </p:sp>
    </p:spTree>
    <p:extLst>
      <p:ext uri="{BB962C8B-B14F-4D97-AF65-F5344CB8AC3E}">
        <p14:creationId xmlns:p14="http://schemas.microsoft.com/office/powerpoint/2010/main" val="51206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Německo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Johann Wolfgang von GOETHE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žil v letech 1749- 1832 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byl německý básník, prozaik, dramatik, právník a politik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byl v čele literárního hnutí </a:t>
            </a:r>
            <a:r>
              <a:rPr lang="cs-CZ" sz="2400" dirty="0" err="1" smtClean="0">
                <a:solidFill>
                  <a:schemeClr val="tx1"/>
                </a:solidFill>
                <a:latin typeface="+mj-lt"/>
              </a:rPr>
              <a:t>Sturm</a:t>
            </a: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+mj-lt"/>
              </a:rPr>
              <a:t>und</a:t>
            </a: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+mj-lt"/>
              </a:rPr>
              <a:t>Drang</a:t>
            </a:r>
            <a:endParaRPr lang="cs-CZ" sz="2400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měl silný vztah k Čechám, zejména k Mariánským Lázním, kde se již jako velmi starý seznámil se svou životní láskou Ulrikou von </a:t>
            </a:r>
            <a:r>
              <a:rPr lang="cs-CZ" sz="2400" dirty="0" err="1" smtClean="0">
                <a:solidFill>
                  <a:schemeClr val="tx1"/>
                </a:solidFill>
                <a:latin typeface="+mj-lt"/>
              </a:rPr>
              <a:t>Levetzow</a:t>
            </a: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 z Litoměřicka</a:t>
            </a:r>
          </a:p>
          <a:p>
            <a:pPr>
              <a:buFont typeface="Wingdings" pitchFamily="2" charset="2"/>
              <a:buChar char="§"/>
            </a:pPr>
            <a:r>
              <a:rPr lang="cs-CZ" sz="2400" b="1" u="sng" dirty="0" smtClean="0">
                <a:solidFill>
                  <a:schemeClr val="tx1"/>
                </a:solidFill>
                <a:latin typeface="+mj-lt"/>
              </a:rPr>
              <a:t>nejvýznamnější díla :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FF0000"/>
                </a:solidFill>
                <a:latin typeface="+mj-lt"/>
              </a:rPr>
              <a:t>Faust</a:t>
            </a: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-</a:t>
            </a:r>
            <a:r>
              <a:rPr lang="cs-CZ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filozofická báseň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FF0000"/>
                </a:solidFill>
                <a:latin typeface="+mj-lt"/>
              </a:rPr>
              <a:t>Utrpení mladého Werthera</a:t>
            </a: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- román </a:t>
            </a:r>
          </a:p>
          <a:p>
            <a:pPr>
              <a:buFont typeface="Wingdings" pitchFamily="2" charset="2"/>
              <a:buChar char="§"/>
            </a:pPr>
            <a:endParaRPr lang="cs-CZ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859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988840"/>
            <a:ext cx="3888432" cy="3618632"/>
          </a:xfrm>
        </p:spPr>
        <p:txBody>
          <a:bodyPr/>
          <a:lstStyle/>
          <a:p>
            <a:r>
              <a:rPr lang="cs-CZ" dirty="0" smtClean="0"/>
              <a:t>„</a:t>
            </a:r>
            <a:r>
              <a:rPr lang="cs-CZ" dirty="0" smtClean="0">
                <a:solidFill>
                  <a:schemeClr val="tx1"/>
                </a:solidFill>
              </a:rPr>
              <a:t>Bylo </a:t>
            </a:r>
            <a:r>
              <a:rPr lang="cs-CZ" dirty="0">
                <a:solidFill>
                  <a:schemeClr val="tx1"/>
                </a:solidFill>
              </a:rPr>
              <a:t>by možné rodit vychované děti, kdyby byli vychovaní jejich rodičové</a:t>
            </a:r>
            <a:r>
              <a:rPr lang="cs-CZ" dirty="0" smtClean="0">
                <a:solidFill>
                  <a:schemeClr val="tx1"/>
                </a:solidFill>
              </a:rPr>
              <a:t>.“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/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/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„Krásní </a:t>
            </a:r>
            <a:r>
              <a:rPr lang="cs-CZ" dirty="0">
                <a:solidFill>
                  <a:schemeClr val="tx1"/>
                </a:solidFill>
              </a:rPr>
              <a:t>mladí lidé jsou hříčkou přírody, ale krásní staří lidé jsou umělecká díla</a:t>
            </a:r>
            <a:r>
              <a:rPr lang="cs-CZ" dirty="0" smtClean="0">
                <a:solidFill>
                  <a:schemeClr val="tx1"/>
                </a:solidFill>
              </a:rPr>
              <a:t>.“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J.W. GOETHE 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3744416" cy="456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77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německo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Albert EINSTEIN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žil v letech 1879-1955 v židovské rodině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je označován za jednoho z nejvýznamnějších vědců všech dob 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za svoje fyzikální vynálezy (teorie relativity, fotoefekt, Brownův pohyb ….) obdržel v r. 1921 Nobelovu cenu za fyziku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absolvoval polytechnickou univerzitu v Curychu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v letech 1911-1912 se stal profesorem na Pražské (německé) univerzitě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byl dvakrát ženatý, měl 3 děti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uprchl z Německa, získal občanství USA, kde i zemřel   </a:t>
            </a:r>
          </a:p>
          <a:p>
            <a:pPr>
              <a:buFont typeface="Arial" pitchFamily="34" charset="0"/>
              <a:buChar char="•"/>
            </a:pPr>
            <a:endParaRPr lang="cs-CZ" sz="24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538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Albert Einstein"/>
          <p:cNvSpPr>
            <a:spLocks noChangeAspect="1" noChangeArrowheads="1"/>
          </p:cNvSpPr>
          <p:nvPr/>
        </p:nvSpPr>
        <p:spPr bwMode="auto">
          <a:xfrm>
            <a:off x="155575" y="-1333500"/>
            <a:ext cx="214312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42835"/>
            <a:ext cx="4381500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85407" y="1268760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„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SAMĚLOST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KTERÁ JE V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MLÁDÍ  BOLESTNÁ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VŠAK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SKVOSTNÁ V LETECH ZRALOSTI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27585" y="3244334"/>
            <a:ext cx="2736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„</a:t>
            </a: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LIDÉ JSOU ŠPATNÝ  VYNÁLEZ</a:t>
            </a:r>
            <a: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endParaRPr lang="de-DE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526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NĚMECKO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Michael SCHUMACHER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narozen roku 1969, vyučený automechanik 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je automobilový závodník, sedminásobný mistr světa Formule 1, současný pilot stáje Mercedes AMG F1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začínal jako jezdec na motokárách ve 4 letech, získal titul mistra Německa i Evropy, v Africe byl druhý 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jezdil pro týmy Jordan, </a:t>
            </a:r>
            <a:r>
              <a:rPr lang="cs-CZ" sz="2400" dirty="0" err="1" smtClean="0">
                <a:solidFill>
                  <a:schemeClr val="tx1"/>
                </a:solidFill>
                <a:latin typeface="+mj-lt"/>
              </a:rPr>
              <a:t>Benetton</a:t>
            </a: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, Ferrari, Mercedes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žil v Monaku a v současnosti bydlí na rozlehlém 14 hektarovém statku ve Švýcarsku u Ženevského jezera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je ženatý s Němkou </a:t>
            </a:r>
            <a:r>
              <a:rPr lang="cs-CZ" sz="2400" dirty="0" err="1" smtClean="0">
                <a:solidFill>
                  <a:schemeClr val="tx1"/>
                </a:solidFill>
                <a:latin typeface="+mj-lt"/>
              </a:rPr>
              <a:t>Corinnou</a:t>
            </a: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, mají dvě děti  </a:t>
            </a:r>
          </a:p>
          <a:p>
            <a:pPr>
              <a:buFont typeface="Arial" pitchFamily="34" charset="0"/>
              <a:buChar char="•"/>
            </a:pPr>
            <a:endParaRPr lang="cs-CZ" b="1" dirty="0" smtClean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652480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62088"/>
            <a:ext cx="3240360" cy="448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75" y="1462089"/>
            <a:ext cx="3769201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75" y="2587972"/>
            <a:ext cx="3793986" cy="33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894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NĚMECKO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Heidi KLUM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narozena 1973, německá topmodelka, moderátorka, herečka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spolupracuje se světoznámou značkou prádla </a:t>
            </a:r>
            <a:r>
              <a:rPr lang="cs-CZ" sz="2400" dirty="0" err="1" smtClean="0">
                <a:solidFill>
                  <a:schemeClr val="tx1"/>
                </a:solidFill>
                <a:latin typeface="+mj-lt"/>
              </a:rPr>
              <a:t>Victoria´s</a:t>
            </a: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+mj-lt"/>
              </a:rPr>
              <a:t>Secret</a:t>
            </a:r>
            <a:endParaRPr lang="cs-CZ" sz="2400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navrhla vlastní kolekci oblečení, bot, šperků a parfémů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účinkuje v mnoha reklamách a dostala se na stránky šech módních časopisů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často účinkuje v různých reality show jako porotkyně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patří mezi 15 nejbohatších modelek světa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v Německu se podle ní jmenuje růže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byla dvakrát vdaná, má 4 děti </a:t>
            </a:r>
            <a:endParaRPr lang="de-DE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8278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24000"/>
            <a:ext cx="4248472" cy="449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24000"/>
            <a:ext cx="3816424" cy="449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8821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30642</TotalTime>
  <Words>537</Words>
  <Application>Microsoft Office PowerPoint</Application>
  <PresentationFormat>Předvádění na obrazovce (4:3)</PresentationFormat>
  <Paragraphs>81</Paragraphs>
  <Slides>14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Cesta</vt:lpstr>
      <vt:lpstr>Prezentace aplikace PowerPoint</vt:lpstr>
      <vt:lpstr>Německo</vt:lpstr>
      <vt:lpstr>„Bylo by možné rodit vychované děti, kdyby byli vychovaní jejich rodičové.“   „Krásní mladí lidé jsou hříčkou přírody, ale krásní staří lidé jsou umělecká díla.“  J.W. GOETHE </vt:lpstr>
      <vt:lpstr>německo</vt:lpstr>
      <vt:lpstr>Prezentace aplikace PowerPoint</vt:lpstr>
      <vt:lpstr>NĚMECKO</vt:lpstr>
      <vt:lpstr>Prezentace aplikace PowerPoint</vt:lpstr>
      <vt:lpstr>NĚMECKO</vt:lpstr>
      <vt:lpstr>Prezentace aplikace PowerPoint</vt:lpstr>
      <vt:lpstr>NĚMECKO</vt:lpstr>
      <vt:lpstr>Prezentace aplikace PowerPoint</vt:lpstr>
      <vt:lpstr>NĚMECKO</vt:lpstr>
      <vt:lpstr>Prezentace aplikace PowerPoint</vt:lpstr>
      <vt:lpstr>   Použité zdroje: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mirka</dc:creator>
  <cp:lastModifiedBy>Ucitel</cp:lastModifiedBy>
  <cp:revision>44</cp:revision>
  <dcterms:created xsi:type="dcterms:W3CDTF">2012-02-29T15:33:30Z</dcterms:created>
  <dcterms:modified xsi:type="dcterms:W3CDTF">2012-10-15T18:00:15Z</dcterms:modified>
</cp:coreProperties>
</file>