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0913ED9-4B29-4D42-AEFB-8EFE8709AB6B}" type="datetimeFigureOut">
              <a:rPr lang="cs-CZ" smtClean="0"/>
              <a:t>6.7.2011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26EAFE6-0630-482D-8769-5E7AB469EF6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HLÍSTICE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387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Kmen </a:t>
            </a:r>
            <a:r>
              <a:rPr lang="cs-CZ" dirty="0" smtClean="0"/>
              <a:t>hlístice</a:t>
            </a:r>
            <a:endParaRPr lang="cs-CZ" dirty="0" smtClean="0"/>
          </a:p>
          <a:p>
            <a:r>
              <a:rPr lang="cs-CZ" dirty="0" smtClean="0"/>
              <a:t>Nečlánkované tělo</a:t>
            </a:r>
          </a:p>
          <a:p>
            <a:r>
              <a:rPr lang="cs-CZ" dirty="0" smtClean="0"/>
              <a:t>Dýchají celým povrchem těla</a:t>
            </a:r>
          </a:p>
          <a:p>
            <a:r>
              <a:rPr lang="cs-CZ" dirty="0" smtClean="0"/>
              <a:t>Pohlaví oddělené</a:t>
            </a:r>
          </a:p>
          <a:p>
            <a:r>
              <a:rPr lang="cs-CZ" dirty="0" smtClean="0"/>
              <a:t>Žijí v půdě, ve vodě</a:t>
            </a:r>
            <a:endParaRPr lang="cs-CZ" dirty="0"/>
          </a:p>
          <a:p>
            <a:r>
              <a:rPr lang="cs-CZ" dirty="0" smtClean="0"/>
              <a:t>Jsou parazité rostlin, živočichů i člověka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1640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ŠKRKAVKY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4921744" cy="4986880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Škrkavka dětská- parazit v tenkém střevě dětí, velikost 15-20 cm</a:t>
            </a:r>
          </a:p>
          <a:p>
            <a:r>
              <a:rPr lang="cs-CZ" dirty="0" smtClean="0"/>
              <a:t>Povrch těla kryje kutikulou</a:t>
            </a:r>
          </a:p>
          <a:p>
            <a:r>
              <a:rPr lang="cs-CZ" dirty="0" smtClean="0"/>
              <a:t>Pohlavní dvojtvárnost, samice je větší než samec</a:t>
            </a:r>
          </a:p>
          <a:p>
            <a:r>
              <a:rPr lang="cs-CZ" dirty="0" smtClean="0"/>
              <a:t>Samice naklade až 200 tisíc vajíček, které odejdou výkaly s těla</a:t>
            </a:r>
          </a:p>
          <a:p>
            <a:r>
              <a:rPr lang="cs-CZ" dirty="0" smtClean="0"/>
              <a:t>Konzumací hnojené neomyté zeleniny se dostávají vajíčka do těla</a:t>
            </a:r>
          </a:p>
          <a:p>
            <a:r>
              <a:rPr lang="cs-CZ" dirty="0" smtClean="0"/>
              <a:t>Způsobují askaridózu (bolest hlavy, teplotu, podrážděnost…)</a:t>
            </a:r>
          </a:p>
          <a:p>
            <a:r>
              <a:rPr lang="cs-CZ" dirty="0" smtClean="0"/>
              <a:t>Napadá i psy, koně</a:t>
            </a:r>
            <a:r>
              <a:rPr lang="cs-CZ" dirty="0" smtClean="0"/>
              <a:t>…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3363" y="1916832"/>
            <a:ext cx="2160240" cy="2160240"/>
          </a:xfrm>
        </p:spPr>
      </p:pic>
    </p:spTree>
    <p:extLst>
      <p:ext uri="{BB962C8B-B14F-4D97-AF65-F5344CB8AC3E}">
        <p14:creationId xmlns:p14="http://schemas.microsoft.com/office/powerpoint/2010/main" val="1924018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ROUPY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Roup dětský – samice 12 mm, samec 6 mm (pohlavní dimorfismus)</a:t>
            </a:r>
          </a:p>
          <a:p>
            <a:r>
              <a:rPr lang="cs-CZ" dirty="0" smtClean="0"/>
              <a:t>Parazit v tlustém střevě dětí i dospělých</a:t>
            </a:r>
          </a:p>
          <a:p>
            <a:r>
              <a:rPr lang="cs-CZ" dirty="0" smtClean="0"/>
              <a:t>Samička klade až 12000 oplozených vajíček kolem řitního otvoru, jsou velmi lehká, způsobují svědění</a:t>
            </a:r>
          </a:p>
          <a:p>
            <a:r>
              <a:rPr lang="cs-CZ" dirty="0" smtClean="0"/>
              <a:t>Snadno se přenáší</a:t>
            </a:r>
          </a:p>
          <a:p>
            <a:r>
              <a:rPr lang="cs-CZ" dirty="0" smtClean="0"/>
              <a:t>Prevence je dodržovat pravidla hygieny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36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HLÍSTICE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Háďátko řepné, česnekové –jsou to parazité rostlin, napadají kořenový systém rostlin a mohou způsobit jejich úhyn. Nepříznivé podmínky přečkávají ve stavu strnulosti.</a:t>
            </a:r>
          </a:p>
          <a:p>
            <a:r>
              <a:rPr lang="cs-CZ" dirty="0" smtClean="0"/>
              <a:t>Svalovec stočený- napadá svalovou soustavu</a:t>
            </a:r>
          </a:p>
          <a:p>
            <a:r>
              <a:rPr lang="cs-CZ" dirty="0" smtClean="0"/>
              <a:t>Vlasovec </a:t>
            </a:r>
            <a:r>
              <a:rPr lang="cs-CZ" dirty="0" err="1" smtClean="0"/>
              <a:t>mizní</a:t>
            </a:r>
            <a:r>
              <a:rPr lang="cs-CZ" dirty="0" smtClean="0"/>
              <a:t> – ucpává </a:t>
            </a:r>
            <a:r>
              <a:rPr lang="cs-CZ" dirty="0" err="1" smtClean="0"/>
              <a:t>mizní</a:t>
            </a:r>
            <a:r>
              <a:rPr lang="cs-CZ" dirty="0" smtClean="0"/>
              <a:t> cévy, do těla se dostane bodnutím tropického hmyzu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2208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 OBRÁZKŮ: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http://upload.wikimedia.org/wikipedia/commons/7/7e/Ascaris_lumbricoides.jpeg</a:t>
            </a:r>
          </a:p>
        </p:txBody>
      </p:sp>
    </p:spTree>
    <p:extLst>
      <p:ext uri="{BB962C8B-B14F-4D97-AF65-F5344CB8AC3E}">
        <p14:creationId xmlns:p14="http://schemas.microsoft.com/office/powerpoint/2010/main" val="1722685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41</TotalTime>
  <Words>190</Words>
  <Application>Microsoft Office PowerPoint</Application>
  <PresentationFormat>Předvádění na obrazovce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Aspekt</vt:lpstr>
      <vt:lpstr>HLÍSTICE</vt:lpstr>
      <vt:lpstr>CHARAKTERISTIKA</vt:lpstr>
      <vt:lpstr>ŠKRKAVKY</vt:lpstr>
      <vt:lpstr>ROUPY </vt:lpstr>
      <vt:lpstr>DALŠÍ HLÍSTICE</vt:lpstr>
      <vt:lpstr>ZDROJ OBRÁZKŮ: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HLÍSTI</dc:title>
  <dc:creator>Šimková Marie</dc:creator>
  <cp:lastModifiedBy>Šimková Marie</cp:lastModifiedBy>
  <cp:revision>5</cp:revision>
  <dcterms:created xsi:type="dcterms:W3CDTF">2011-07-05T15:10:00Z</dcterms:created>
  <dcterms:modified xsi:type="dcterms:W3CDTF">2011-07-06T11:17:34Z</dcterms:modified>
</cp:coreProperties>
</file>