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3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Nadpis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16" name="Zástupný symbol pro datum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5A98E-5E90-47DB-9B06-CE07D9CCD9F8}" type="datetimeFigureOut">
              <a:rPr lang="cs-CZ" smtClean="0"/>
              <a:t>29.9.2011</a:t>
            </a:fld>
            <a:endParaRPr lang="cs-CZ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5" name="Zástupný symbol pro číslo snímku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21577B03-9454-47DF-B62D-D2CAA5F631B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5A98E-5E90-47DB-9B06-CE07D9CCD9F8}" type="datetimeFigureOut">
              <a:rPr lang="cs-CZ" smtClean="0"/>
              <a:t>29.9.2011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77B03-9454-47DF-B62D-D2CAA5F631B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5A98E-5E90-47DB-9B06-CE07D9CCD9F8}" type="datetimeFigureOut">
              <a:rPr lang="cs-CZ" smtClean="0"/>
              <a:t>29.9.2011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77B03-9454-47DF-B62D-D2CAA5F631B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Nadpis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27" name="Zástupný symbol pro obsah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5A98E-5E90-47DB-9B06-CE07D9CCD9F8}" type="datetimeFigureOut">
              <a:rPr lang="cs-CZ" smtClean="0"/>
              <a:t>29.9.2011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21577B03-9454-47DF-B62D-D2CAA5F631B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9" name="Zástupný symbol pro datum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5A98E-5E90-47DB-9B06-CE07D9CCD9F8}" type="datetimeFigureOut">
              <a:rPr lang="cs-CZ" smtClean="0"/>
              <a:t>29.9.2011</a:t>
            </a:fld>
            <a:endParaRPr lang="cs-CZ"/>
          </a:p>
        </p:txBody>
      </p:sp>
      <p:sp>
        <p:nvSpPr>
          <p:cNvPr id="11" name="Zástupný symbol pro zápatí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77B03-9454-47DF-B62D-D2CAA5F631B1}" type="slidenum">
              <a:rPr lang="cs-CZ" smtClean="0"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Nadpis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4" name="Zástupný symbol pro obsah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5A98E-5E90-47DB-9B06-CE07D9CCD9F8}" type="datetimeFigureOut">
              <a:rPr lang="cs-CZ" smtClean="0"/>
              <a:t>29.9.2011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1" name="Zástupný symbol pro číslo snímk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77B03-9454-47DF-B62D-D2CAA5F631B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Nadpis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25" name="Zástupný symbol pro text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8" name="Zástupný symbol pro obsah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5A98E-5E90-47DB-9B06-CE07D9CCD9F8}" type="datetimeFigureOut">
              <a:rPr lang="cs-CZ" smtClean="0"/>
              <a:t>29.9.2011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21577B03-9454-47DF-B62D-D2CAA5F631B1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Nadpis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2" name="Zástupný symbol pro datum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5A98E-5E90-47DB-9B06-CE07D9CCD9F8}" type="datetimeFigureOut">
              <a:rPr lang="cs-CZ" smtClean="0"/>
              <a:t>29.9.2011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77B03-9454-47DF-B62D-D2CAA5F631B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5A98E-5E90-47DB-9B06-CE07D9CCD9F8}" type="datetimeFigureOut">
              <a:rPr lang="cs-CZ" smtClean="0"/>
              <a:t>29.9.2011</a:t>
            </a:fld>
            <a:endParaRPr lang="cs-CZ"/>
          </a:p>
        </p:txBody>
      </p:sp>
      <p:sp>
        <p:nvSpPr>
          <p:cNvPr id="24" name="Zástupný symbol pro zápatí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77B03-9454-47DF-B62D-D2CAA5F631B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Nadpis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26" name="Zástupný symbol pro text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4" name="Zástupný symbol pro obsah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5A98E-5E90-47DB-9B06-CE07D9CCD9F8}" type="datetimeFigureOut">
              <a:rPr lang="cs-CZ" smtClean="0"/>
              <a:t>29.9.2011</a:t>
            </a:fld>
            <a:endParaRPr lang="cs-CZ"/>
          </a:p>
        </p:txBody>
      </p:sp>
      <p:sp>
        <p:nvSpPr>
          <p:cNvPr id="29" name="Zástupný symbol pro zápatí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77B03-9454-47DF-B62D-D2CAA5F631B1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ástupný symbol pro obrázek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95A98E-5E90-47DB-9B06-CE07D9CCD9F8}" type="datetimeFigureOut">
              <a:rPr lang="cs-CZ" smtClean="0"/>
              <a:t>29.9.2011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1" name="Zástupný symbol pro číslo snímk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77B03-9454-47DF-B62D-D2CAA5F631B1}" type="slidenum">
              <a:rPr lang="cs-CZ" smtClean="0"/>
              <a:t>‹#›</a:t>
            </a:fld>
            <a:endParaRPr lang="cs-CZ"/>
          </a:p>
        </p:txBody>
      </p:sp>
      <p:sp>
        <p:nvSpPr>
          <p:cNvPr id="17" name="Nadpis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26" name="Zástupný symbol pro text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datum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C095A98E-5E90-47DB-9B06-CE07D9CCD9F8}" type="datetimeFigureOut">
              <a:rPr lang="cs-CZ" smtClean="0"/>
              <a:t>29.9.2011</a:t>
            </a:fld>
            <a:endParaRPr lang="cs-CZ"/>
          </a:p>
        </p:txBody>
      </p:sp>
      <p:sp>
        <p:nvSpPr>
          <p:cNvPr id="28" name="Zástupný symbol pro zápatí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21577B03-9454-47DF-B62D-D2CAA5F631B1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Zástupný symbol pro nadpis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Přímá spojnice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upload.wikimedia.org/wikipedia/commons/8/8e/Platetrum_depressum_1_Luc_Viatour.JPG" TargetMode="External"/><Relationship Id="rId2" Type="http://schemas.openxmlformats.org/officeDocument/2006/relationships/hyperlink" Target="http://cs.wikipedia.org/wiki/Soubor:Silberfischchen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cs.wikipedia.org/wiki/Soubor:Eintagsfliege_fg01.jpg" TargetMode="External"/><Relationship Id="rId5" Type="http://schemas.openxmlformats.org/officeDocument/2006/relationships/hyperlink" Target="http://cs.wikipedia.org/wiki/Soubor:Blatta_orientalis_0002_L.D.jpg" TargetMode="External"/><Relationship Id="rId4" Type="http://schemas.openxmlformats.org/officeDocument/2006/relationships/hyperlink" Target="http://cs.wikipedia.org/wiki/Soubor:Calopteryx_splendens_2.jp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HMYZ S PROMĚNOU NEDOKONALOU i.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Mgr. Marie Šimková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652850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charakteristika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Hmyz s proměnou nedokonalou má tyto vývojové stadia: </a:t>
            </a:r>
            <a:r>
              <a:rPr lang="cs-CZ" sz="36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vajíčko, larva, </a:t>
            </a:r>
            <a:r>
              <a:rPr lang="cs-CZ" sz="36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dospělec</a:t>
            </a:r>
          </a:p>
          <a:p>
            <a:pPr marL="0" indent="0">
              <a:buNone/>
            </a:pPr>
            <a:endParaRPr lang="cs-CZ" sz="3600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cs-CZ" dirty="0" smtClean="0"/>
              <a:t>Tělo se skládá z </a:t>
            </a:r>
            <a:r>
              <a:rPr lang="cs-CZ" sz="40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hlavy, hrudi a zadečku</a:t>
            </a:r>
            <a:endParaRPr lang="cs-CZ" sz="40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625991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Řád: rybenky</a:t>
            </a:r>
            <a:br>
              <a:rPr lang="cs-CZ" dirty="0" smtClean="0"/>
            </a:br>
            <a:r>
              <a:rPr lang="cs-CZ" dirty="0"/>
              <a:t> 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 smtClean="0"/>
              <a:t>Mají zakrnělá křídla</a:t>
            </a:r>
          </a:p>
          <a:p>
            <a:r>
              <a:rPr lang="cs-CZ" dirty="0" smtClean="0"/>
              <a:t>Jsou noční živočichové</a:t>
            </a:r>
          </a:p>
          <a:p>
            <a:r>
              <a:rPr lang="cs-CZ" dirty="0" smtClean="0"/>
              <a:t>Vyskytují se ve vlhku (např. koupelny)</a:t>
            </a:r>
          </a:p>
          <a:p>
            <a:r>
              <a:rPr lang="cs-CZ" dirty="0" smtClean="0"/>
              <a:t>Tělo pokryté šupinami</a:t>
            </a:r>
          </a:p>
          <a:p>
            <a:r>
              <a:rPr lang="cs-CZ" dirty="0" smtClean="0"/>
              <a:t>Na zadečku tři přívěsky</a:t>
            </a:r>
          </a:p>
          <a:p>
            <a:r>
              <a:rPr lang="cs-CZ" dirty="0" smtClean="0"/>
              <a:t>Požírá odpadky</a:t>
            </a:r>
          </a:p>
          <a:p>
            <a:r>
              <a:rPr lang="cs-CZ" dirty="0" smtClean="0"/>
              <a:t>V domácnostech je běžná rybenka domácí (obr.)</a:t>
            </a:r>
          </a:p>
          <a:p>
            <a:r>
              <a:rPr lang="cs-CZ" dirty="0" smtClean="0"/>
              <a:t>Některé druhy mohou škodit ve sklenících nebo v knihovnách</a:t>
            </a:r>
          </a:p>
          <a:p>
            <a:endParaRPr lang="cs-CZ" dirty="0"/>
          </a:p>
        </p:txBody>
      </p:sp>
      <p:pic>
        <p:nvPicPr>
          <p:cNvPr id="5" name="Zástupný symbol pro obsah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0112" y="1445151"/>
            <a:ext cx="2304256" cy="4678531"/>
          </a:xfrm>
        </p:spPr>
      </p:pic>
    </p:spTree>
    <p:extLst>
      <p:ext uri="{BB962C8B-B14F-4D97-AF65-F5344CB8AC3E}">
        <p14:creationId xmlns:p14="http://schemas.microsoft.com/office/powerpoint/2010/main" val="30157621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ŘÁD: vÁŽKY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 smtClean="0"/>
              <a:t>Žijí v blízkosti vod</a:t>
            </a:r>
          </a:p>
          <a:p>
            <a:r>
              <a:rPr lang="cs-CZ" dirty="0" smtClean="0"/>
              <a:t>Velmi dobří letci</a:t>
            </a:r>
          </a:p>
          <a:p>
            <a:r>
              <a:rPr lang="cs-CZ" dirty="0" smtClean="0"/>
              <a:t>Živí se dravě</a:t>
            </a:r>
          </a:p>
          <a:p>
            <a:r>
              <a:rPr lang="cs-CZ" dirty="0" smtClean="0"/>
              <a:t>Ústní ústrojí kousací</a:t>
            </a:r>
          </a:p>
          <a:p>
            <a:r>
              <a:rPr lang="cs-CZ" dirty="0" smtClean="0"/>
              <a:t>2 velké složené oči</a:t>
            </a:r>
          </a:p>
          <a:p>
            <a:r>
              <a:rPr lang="cs-CZ" dirty="0" smtClean="0"/>
              <a:t>Vajíčka kladou do vody</a:t>
            </a:r>
          </a:p>
          <a:p>
            <a:r>
              <a:rPr lang="cs-CZ" dirty="0" smtClean="0"/>
              <a:t>larvy (najády) žijí až 2 roky ve vodě</a:t>
            </a:r>
          </a:p>
          <a:p>
            <a:r>
              <a:rPr lang="cs-CZ" dirty="0" smtClean="0"/>
              <a:t>Vážky ploská (obr.)</a:t>
            </a:r>
            <a:endParaRPr lang="cs-CZ" dirty="0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4827" y="2420888"/>
            <a:ext cx="3258177" cy="2455912"/>
          </a:xfrm>
        </p:spPr>
      </p:pic>
    </p:spTree>
    <p:extLst>
      <p:ext uri="{BB962C8B-B14F-4D97-AF65-F5344CB8AC3E}">
        <p14:creationId xmlns:p14="http://schemas.microsoft.com/office/powerpoint/2010/main" val="8745599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ŘÁD: VÁŽKY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cs-CZ" dirty="0" smtClean="0"/>
              <a:t>Mezi vážky patří i motýlice, např. motýlice lesklá (obr.)</a:t>
            </a:r>
          </a:p>
          <a:p>
            <a:r>
              <a:rPr lang="cs-CZ" dirty="0" smtClean="0"/>
              <a:t>Dále šídlo velké</a:t>
            </a:r>
          </a:p>
          <a:p>
            <a:r>
              <a:rPr lang="cs-CZ" dirty="0" smtClean="0"/>
              <a:t>Šidélka</a:t>
            </a: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8" name="Zástupný symbol pro obsah 7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2515505"/>
            <a:ext cx="4343400" cy="2893790"/>
          </a:xfrm>
        </p:spPr>
      </p:pic>
    </p:spTree>
    <p:extLst>
      <p:ext uri="{BB962C8B-B14F-4D97-AF65-F5344CB8AC3E}">
        <p14:creationId xmlns:p14="http://schemas.microsoft.com/office/powerpoint/2010/main" val="37940863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ŘÁD: ŠVÁBI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Šváb domácí: žije v domácnostech, ve skladech (obr.)</a:t>
            </a:r>
          </a:p>
          <a:p>
            <a:r>
              <a:rPr lang="cs-CZ" dirty="0" smtClean="0"/>
              <a:t>Noční živočich, všežraví</a:t>
            </a:r>
          </a:p>
          <a:p>
            <a:r>
              <a:rPr lang="cs-CZ" dirty="0" smtClean="0"/>
              <a:t>Ústní ústrojí kousací</a:t>
            </a:r>
          </a:p>
          <a:p>
            <a:r>
              <a:rPr lang="cs-CZ" dirty="0" smtClean="0"/>
              <a:t>Dlouhá tenká tykadla</a:t>
            </a:r>
          </a:p>
          <a:p>
            <a:r>
              <a:rPr lang="cs-CZ" dirty="0" smtClean="0"/>
              <a:t>Samci mají křídla</a:t>
            </a:r>
          </a:p>
          <a:p>
            <a:r>
              <a:rPr lang="cs-CZ" dirty="0" smtClean="0"/>
              <a:t>Rus domácí: světle hnědý, může přenášet tyfus</a:t>
            </a:r>
            <a:endParaRPr lang="cs-CZ" dirty="0"/>
          </a:p>
        </p:txBody>
      </p:sp>
      <p:pic>
        <p:nvPicPr>
          <p:cNvPr id="5" name="Zástupný symbol pro obsah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4111" y="2420888"/>
            <a:ext cx="3964090" cy="2627362"/>
          </a:xfrm>
        </p:spPr>
      </p:pic>
    </p:spTree>
    <p:extLst>
      <p:ext uri="{BB962C8B-B14F-4D97-AF65-F5344CB8AC3E}">
        <p14:creationId xmlns:p14="http://schemas.microsoft.com/office/powerpoint/2010/main" val="5885537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ŘÁD: JEPICE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Larva žije ve vodě i několik let</a:t>
            </a:r>
          </a:p>
          <a:p>
            <a:r>
              <a:rPr lang="cs-CZ" dirty="0" smtClean="0"/>
              <a:t>Dospělec nepřijímá potravu, žije jen 1-3 dny</a:t>
            </a:r>
          </a:p>
          <a:p>
            <a:r>
              <a:rPr lang="cs-CZ" dirty="0" smtClean="0"/>
              <a:t>Žije v blízkosti vod</a:t>
            </a:r>
          </a:p>
          <a:p>
            <a:r>
              <a:rPr lang="cs-CZ" dirty="0" smtClean="0"/>
              <a:t>Přední křídla jsou větší než zadní</a:t>
            </a:r>
          </a:p>
          <a:p>
            <a:r>
              <a:rPr lang="cs-CZ" dirty="0" smtClean="0"/>
              <a:t>Na zadečku 2-3 štěty</a:t>
            </a:r>
          </a:p>
          <a:p>
            <a:r>
              <a:rPr lang="cs-CZ" dirty="0" smtClean="0"/>
              <a:t>Potravou larev jsou drobné vodní organismy</a:t>
            </a:r>
            <a:endParaRPr lang="cs-CZ" dirty="0"/>
          </a:p>
        </p:txBody>
      </p:sp>
      <p:pic>
        <p:nvPicPr>
          <p:cNvPr id="5" name="Zástupný symbol pro obsah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37328" y="2780928"/>
            <a:ext cx="3420872" cy="2267322"/>
          </a:xfrm>
        </p:spPr>
      </p:pic>
    </p:spTree>
    <p:extLst>
      <p:ext uri="{BB962C8B-B14F-4D97-AF65-F5344CB8AC3E}">
        <p14:creationId xmlns:p14="http://schemas.microsoft.com/office/powerpoint/2010/main" val="30254577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Zdroj obrázků: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>
                <a:hlinkClick r:id="rId2"/>
              </a:rPr>
              <a:t>http://</a:t>
            </a:r>
            <a:r>
              <a:rPr lang="cs-CZ" dirty="0" smtClean="0">
                <a:hlinkClick r:id="rId2"/>
              </a:rPr>
              <a:t>cs.wikipedia.org/wiki/Soubor:Silberfischchen.jpg</a:t>
            </a:r>
            <a:endParaRPr lang="cs-CZ" dirty="0" smtClean="0"/>
          </a:p>
          <a:p>
            <a:r>
              <a:rPr lang="cs-CZ" dirty="0">
                <a:hlinkClick r:id="rId3"/>
              </a:rPr>
              <a:t>http://</a:t>
            </a:r>
            <a:r>
              <a:rPr lang="cs-CZ" dirty="0" smtClean="0">
                <a:hlinkClick r:id="rId3"/>
              </a:rPr>
              <a:t>upload.wikimedia.org/wikipedia/commons/8/8e/Platetrum_depressum_1_Luc_Viatour.JPG</a:t>
            </a:r>
            <a:endParaRPr lang="cs-CZ" dirty="0" smtClean="0"/>
          </a:p>
          <a:p>
            <a:r>
              <a:rPr lang="cs-CZ" dirty="0">
                <a:hlinkClick r:id="rId4"/>
              </a:rPr>
              <a:t>http://</a:t>
            </a:r>
            <a:r>
              <a:rPr lang="cs-CZ" dirty="0" smtClean="0">
                <a:hlinkClick r:id="rId4"/>
              </a:rPr>
              <a:t>cs.wikipedia.org/wiki/Soubor:Calopteryx_splendens_2.jpg</a:t>
            </a:r>
            <a:endParaRPr lang="cs-CZ" dirty="0" smtClean="0"/>
          </a:p>
          <a:p>
            <a:r>
              <a:rPr lang="cs-CZ" dirty="0">
                <a:hlinkClick r:id="rId5"/>
              </a:rPr>
              <a:t>http://</a:t>
            </a:r>
            <a:r>
              <a:rPr lang="cs-CZ" dirty="0" smtClean="0">
                <a:hlinkClick r:id="rId5"/>
              </a:rPr>
              <a:t>cs.wikipedia.org/wiki/Soubor:Blatta_orientalis_0002_L.D.jpg</a:t>
            </a:r>
            <a:endParaRPr lang="cs-CZ" dirty="0" smtClean="0"/>
          </a:p>
          <a:p>
            <a:r>
              <a:rPr lang="cs-CZ">
                <a:hlinkClick r:id="rId6"/>
              </a:rPr>
              <a:t>http</a:t>
            </a:r>
            <a:r>
              <a:rPr lang="cs-CZ">
                <a:hlinkClick r:id="rId6"/>
              </a:rPr>
              <a:t>://</a:t>
            </a:r>
            <a:r>
              <a:rPr lang="cs-CZ" smtClean="0">
                <a:hlinkClick r:id="rId6"/>
              </a:rPr>
              <a:t>cs.wikipedia.org/wiki/Soubor:Eintagsfliege_fg01.jpg</a:t>
            </a:r>
            <a:endParaRPr lang="cs-CZ" smtClean="0"/>
          </a:p>
          <a:p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5572698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sta">
  <a:themeElements>
    <a:clrScheme name="Cesta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Cesta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esta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575</TotalTime>
  <Words>231</Words>
  <Application>Microsoft Office PowerPoint</Application>
  <PresentationFormat>Předvádění na obrazovce (4:3)</PresentationFormat>
  <Paragraphs>49</Paragraphs>
  <Slides>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9" baseType="lpstr">
      <vt:lpstr>Cesta</vt:lpstr>
      <vt:lpstr>HMYZ S PROMĚNOU NEDOKONALOU i.</vt:lpstr>
      <vt:lpstr>charakteristika</vt:lpstr>
      <vt:lpstr>Řád: rybenky  </vt:lpstr>
      <vt:lpstr>ŘÁD: vÁŽKY</vt:lpstr>
      <vt:lpstr>ŘÁD: VÁŽKY</vt:lpstr>
      <vt:lpstr>ŘÁD: ŠVÁBI</vt:lpstr>
      <vt:lpstr>ŘÁD: JEPICE</vt:lpstr>
      <vt:lpstr>Zdroj obrázků: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Šimková Marie</dc:creator>
  <cp:lastModifiedBy>Šimková Marie</cp:lastModifiedBy>
  <cp:revision>11</cp:revision>
  <dcterms:created xsi:type="dcterms:W3CDTF">2011-07-06T11:17:53Z</dcterms:created>
  <dcterms:modified xsi:type="dcterms:W3CDTF">2011-09-29T09:28:09Z</dcterms:modified>
</cp:coreProperties>
</file>