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A71649C-1334-4C52-8F63-45B27CDEA235}" type="datetimeFigureOut">
              <a:rPr lang="cs-CZ" smtClean="0"/>
              <a:t>18.5.2012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4B59484-EA3C-4E8A-9012-CFDF042C8D2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BUŇKA, TKÁNĚ , ORGÁNY</a:t>
            </a:r>
            <a:br>
              <a:rPr lang="cs-CZ" dirty="0" smtClean="0"/>
            </a:br>
            <a:r>
              <a:rPr lang="cs-CZ" dirty="0" smtClean="0"/>
              <a:t>RISKUJ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63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funkce jádra: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Řídí životní děje v buňce, podílí se na rozmnožování, chromozomy nesou genetické informace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48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plazmatická membrána?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Zajišťuje výměnu látek mezi buňkou a prostředím, je polopropustná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124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polotekutý roztok látek uvnitř buňky: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Cytoplazma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06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tkáně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Definuj tkáně: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Soubor buněk stejného tvaru a funkce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21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Tkáně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Povrch těla kryje tkáň: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Výstelková (epitelová)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80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TKÁNĚ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typy pojivové tkáně: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Vazivo, chrupavka, kost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13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TKÁNĚ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 3 typy svalové tkáně?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Srdeční, hladká a příčně pruhovaná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60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TKÁNĚ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patří mezi tělní tekutiny?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Krev, míza a tkáňový mok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98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ORGÁNY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čeho vzniká orgán?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o seskupení tkání určité funkce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46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ORGÁNY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orgán slouží k dýchání?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Plíce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871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83560452"/>
              </p:ext>
            </p:extLst>
          </p:nvPr>
        </p:nvGraphicFramePr>
        <p:xfrm>
          <a:off x="539552" y="1772816"/>
          <a:ext cx="7560840" cy="4123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7"/>
                <a:gridCol w="1497767"/>
                <a:gridCol w="1497767"/>
                <a:gridCol w="1497767"/>
                <a:gridCol w="1569772"/>
              </a:tblGrid>
              <a:tr h="687255">
                <a:tc>
                  <a:txBody>
                    <a:bodyPr/>
                    <a:lstStyle/>
                    <a:p>
                      <a:r>
                        <a:rPr lang="cs-CZ" dirty="0" smtClean="0"/>
                        <a:t>BUŇKA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FUNKCE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TKÁNĚ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ORGÁNY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</a:tr>
              <a:tr h="687255">
                <a:tc>
                  <a:txBody>
                    <a:bodyPr/>
                    <a:lstStyle/>
                    <a:p>
                      <a:r>
                        <a:rPr lang="cs-CZ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687255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687255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687255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687255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259632" y="270892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259632" y="335699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259632" y="400506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306871" y="45811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305356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2771800" y="2735529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2771800" y="336136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2789192" y="400943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2789192" y="471456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2789192" y="540529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283968" y="270892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279950" y="335699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303497" y="3974441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283968" y="471346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303497" y="537321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5652120" y="269833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5652120" y="336136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5667489" y="401270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5699359" y="471346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5699359" y="537758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2" action="ppaction://hlinksldjump" highlightClick="1"/>
          </p:cNvPr>
          <p:cNvSpPr/>
          <p:nvPr/>
        </p:nvSpPr>
        <p:spPr>
          <a:xfrm>
            <a:off x="7236296" y="2626863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3" action="ppaction://hlinksldjump" highlightClick="1"/>
          </p:cNvPr>
          <p:cNvSpPr/>
          <p:nvPr/>
        </p:nvSpPr>
        <p:spPr>
          <a:xfrm>
            <a:off x="7241971" y="33464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4" action="ppaction://hlinksldjump" highlightClick="1"/>
          </p:cNvPr>
          <p:cNvSpPr/>
          <p:nvPr/>
        </p:nvSpPr>
        <p:spPr>
          <a:xfrm>
            <a:off x="7188068" y="401270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5" action="ppaction://hlinksldjump" highlightClick="1"/>
          </p:cNvPr>
          <p:cNvSpPr/>
          <p:nvPr/>
        </p:nvSpPr>
        <p:spPr>
          <a:xfrm>
            <a:off x="7236296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6" action="ppaction://hlinksldjump" highlightClick="1"/>
          </p:cNvPr>
          <p:cNvSpPr/>
          <p:nvPr/>
        </p:nvSpPr>
        <p:spPr>
          <a:xfrm>
            <a:off x="7232277" y="540966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0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ORGÁNY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orgán zajišťuje vylučování?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Ledviny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3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ORGÁNY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tvoří nervovou soustavu?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Mozek, mícha a nervy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16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ORGÁNY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částí mozku: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Koncový mozek, mezimozek, střední mozek, mozeček a prodloužená mícha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90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neuron?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Nervová buňka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49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synapse?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Zápoj, neboli spojení neuronů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dráždivost?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Schopnost reagovat na podněty, předávat vzruchy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6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dendrit a neurit?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Dendrit je krátký výběžek neuronu a neurit dlouhý výběžek neuronu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16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typů tkáně: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Výstelková, pojivová, svalová, nervová a tělní tekutiny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93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BUŇKA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Definuj buňku: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základní stavební a funkční jednotka všech živých organismů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29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BUŇKA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</a:t>
            </a:r>
            <a:r>
              <a:rPr lang="cs-CZ" dirty="0" err="1" smtClean="0"/>
              <a:t>prokariotická</a:t>
            </a:r>
            <a:r>
              <a:rPr lang="cs-CZ" dirty="0" smtClean="0"/>
              <a:t> buňka?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jednoduchá buňka např. u bakterií, nemá pravé jádro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5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BUŇKA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rozdíly mezi rostlinnou a živočišnou buňkou: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Rostlinná má navíc chloroplasty, vakuoly a buněčnou stěnu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08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BUŇKA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základní organely živočišné buňky: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Jádro, cytoplazma, cytoplazmatická membrána, mitochondrie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80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BUŇKA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Jakém organely má rostlinná buňka?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Buněčná stěna, cytoplazmatická membrána, jádro, cytoplazma, vakuoly, mitochondrie..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6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chloroplasty?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Obsahují chlorofyl, probíhá v nich fotosyntéza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47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zajišťují mitochondrie?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Buněčné dýchání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19872" y="5157192"/>
            <a:ext cx="1512168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77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158</TotalTime>
  <Words>424</Words>
  <Application>Microsoft Office PowerPoint</Application>
  <PresentationFormat>Předvádění na obrazovce (4:3)</PresentationFormat>
  <Paragraphs>187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Bohatý</vt:lpstr>
      <vt:lpstr>BUŇKA, TKÁNĚ , ORGÁNY RISKUJ</vt:lpstr>
      <vt:lpstr>Prezentace aplikace PowerPoint</vt:lpstr>
      <vt:lpstr>BUŇKA - 100</vt:lpstr>
      <vt:lpstr>BUŇKA - 200</vt:lpstr>
      <vt:lpstr>BUŇKA - 300</vt:lpstr>
      <vt:lpstr>BUŇKA - 400</vt:lpstr>
      <vt:lpstr>BUŇKA - 500</vt:lpstr>
      <vt:lpstr>FUNKCE - 100</vt:lpstr>
      <vt:lpstr>FUNKCE - 200</vt:lpstr>
      <vt:lpstr>Funkce - 300</vt:lpstr>
      <vt:lpstr>FUNKCE - 400</vt:lpstr>
      <vt:lpstr>FUNKCE - 500</vt:lpstr>
      <vt:lpstr>tkáně - 100</vt:lpstr>
      <vt:lpstr>Tkáně - 200</vt:lpstr>
      <vt:lpstr>TKÁNĚ - 300</vt:lpstr>
      <vt:lpstr>TKÁNĚ - 400</vt:lpstr>
      <vt:lpstr>TKÁNĚ - 500</vt:lpstr>
      <vt:lpstr>ORGÁNY - 100</vt:lpstr>
      <vt:lpstr>ORGÁNY - 200</vt:lpstr>
      <vt:lpstr>ORGÁNY - 300</vt:lpstr>
      <vt:lpstr>ORGÁNY - 400</vt:lpstr>
      <vt:lpstr>ORGÁNY - 500</vt:lpstr>
      <vt:lpstr>POJMY - 100</vt:lpstr>
      <vt:lpstr>POJMY - 200</vt:lpstr>
      <vt:lpstr>POJMY - 300</vt:lpstr>
      <vt:lpstr>POJMY - 400</vt:lpstr>
      <vt:lpstr>POJMY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BUŇKA, TKÁNĚ , ORGÁNY RISKUJ</dc:title>
  <dc:creator>Šimková Marie</dc:creator>
  <cp:lastModifiedBy>Šimková Marie</cp:lastModifiedBy>
  <cp:revision>8</cp:revision>
  <dcterms:created xsi:type="dcterms:W3CDTF">2012-05-15T08:20:14Z</dcterms:created>
  <dcterms:modified xsi:type="dcterms:W3CDTF">2012-05-18T09:42:16Z</dcterms:modified>
</cp:coreProperties>
</file>