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7336" autoAdjust="0"/>
  </p:normalViewPr>
  <p:slideViewPr>
    <p:cSldViewPr>
      <p:cViewPr varScale="1">
        <p:scale>
          <a:sx n="72" d="100"/>
          <a:sy n="72" d="100"/>
        </p:scale>
        <p:origin x="-15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664B5A-3DF9-4F20-A0BE-7B93691AC1F0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B6982-5EB2-4A3D-ADAC-62C35E187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107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CD75-5C48-4737-825E-D558024F5BC1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354C-2579-427A-BE10-ECA0DDF7B41A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CD75-5C48-4737-825E-D558024F5BC1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354C-2579-427A-BE10-ECA0DDF7B41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CD75-5C48-4737-825E-D558024F5BC1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354C-2579-427A-BE10-ECA0DDF7B41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CD75-5C48-4737-825E-D558024F5BC1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354C-2579-427A-BE10-ECA0DDF7B41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CD75-5C48-4737-825E-D558024F5BC1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354C-2579-427A-BE10-ECA0DDF7B41A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CD75-5C48-4737-825E-D558024F5BC1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354C-2579-427A-BE10-ECA0DDF7B41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CD75-5C48-4737-825E-D558024F5BC1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354C-2579-427A-BE10-ECA0DDF7B41A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CD75-5C48-4737-825E-D558024F5BC1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354C-2579-427A-BE10-ECA0DDF7B41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CD75-5C48-4737-825E-D558024F5BC1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354C-2579-427A-BE10-ECA0DDF7B41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CD75-5C48-4737-825E-D558024F5BC1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354C-2579-427A-BE10-ECA0DDF7B41A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CD75-5C48-4737-825E-D558024F5BC1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354C-2579-427A-BE10-ECA0DDF7B41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618CD75-5C48-4737-825E-D558024F5BC1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D94354C-2579-427A-BE10-ECA0DDF7B41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RISKUJ - MINERÁLY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09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OXIDY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Pojmenuj odrůdy křemene podle barvy: žlutý, fialový, bezbarvý: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Citrín, ametyst, křišťál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01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OXIDY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Který oxid má tvrdost 9, používá se jako brusný materiál, ale i ve šperkařství (rubín, safír)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Korund , oxid hlinitý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86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OXIDY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Uveď 3 názvy oxidů železa: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Magnetit, hematit (krevel), limonit (hnědel)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874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SULFIDY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Pojmenuj nejznámější zinkovou rudu sulfid zinečnatý: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Sfalerit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659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SULFIDY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galenitu se získává: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Olovo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3806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SULFIDY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 dvou sulfidech je obsaženo železo, pojmenuj je: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Pyrit, chalkopyrit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83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HALOGENIDY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Pojmenuj sůl kamennou mineralogickým názvem, urči vzorec, soustavu a tvrdost: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Halit, </a:t>
            </a:r>
            <a:r>
              <a:rPr lang="cs-CZ" dirty="0" err="1" smtClean="0"/>
              <a:t>NaCl</a:t>
            </a:r>
            <a:r>
              <a:rPr lang="cs-CZ" dirty="0" smtClean="0"/>
              <a:t>, krychlová soustava, tvrdost 2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285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HOALOGENIDY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Napiš chemický vzorec fluoritu: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Fluorid vápenatý </a:t>
            </a:r>
            <a:r>
              <a:rPr lang="cs-CZ" dirty="0" smtClean="0"/>
              <a:t>CaF</a:t>
            </a:r>
            <a:r>
              <a:rPr lang="cs-CZ" baseline="-25000" dirty="0" smtClean="0"/>
              <a:t>2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21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OSTATNÍ SOLI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Pojmenuj uhličitan vápenatý: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Kalcit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89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OSTATNÍ SOLI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Jiný název pro ocelek: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Siderit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831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265102"/>
              </p:ext>
            </p:extLst>
          </p:nvPr>
        </p:nvGraphicFramePr>
        <p:xfrm>
          <a:off x="1115616" y="1340768"/>
          <a:ext cx="6984776" cy="4692523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746194"/>
                <a:gridCol w="1746194"/>
                <a:gridCol w="1746194"/>
                <a:gridCol w="1746194"/>
              </a:tblGrid>
              <a:tr h="792088">
                <a:tc>
                  <a:txBody>
                    <a:bodyPr/>
                    <a:lstStyle/>
                    <a:p>
                      <a:r>
                        <a:rPr lang="cs-CZ" dirty="0" smtClean="0"/>
                        <a:t>PRVKY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OXIDY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SULFIDY</a:t>
                      </a:r>
                    </a:p>
                    <a:p>
                      <a:r>
                        <a:rPr lang="cs-CZ" dirty="0" smtClean="0"/>
                        <a:t>HALOGENIDY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OSTATNÍ </a:t>
                      </a:r>
                    </a:p>
                    <a:p>
                      <a:r>
                        <a:rPr lang="cs-CZ" dirty="0" smtClean="0"/>
                        <a:t>SOLI</a:t>
                      </a:r>
                      <a:endParaRPr lang="cs-CZ" dirty="0"/>
                    </a:p>
                  </a:txBody>
                  <a:tcPr anchor="ctr"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lačítko akce: Dopředu nebo Další 1">
            <a:hlinkClick r:id="rId2" action="ppaction://hlinksldjump" highlightClick="1"/>
          </p:cNvPr>
          <p:cNvSpPr/>
          <p:nvPr/>
        </p:nvSpPr>
        <p:spPr>
          <a:xfrm>
            <a:off x="1835696" y="242088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lačítko akce: Dopředu nebo Další 4">
            <a:hlinkClick r:id="rId3" action="ppaction://hlinksldjump" highlightClick="1"/>
          </p:cNvPr>
          <p:cNvSpPr/>
          <p:nvPr/>
        </p:nvSpPr>
        <p:spPr>
          <a:xfrm>
            <a:off x="1835696" y="321297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4" action="ppaction://hlinksldjump" highlightClick="1"/>
          </p:cNvPr>
          <p:cNvSpPr/>
          <p:nvPr/>
        </p:nvSpPr>
        <p:spPr>
          <a:xfrm>
            <a:off x="1835696" y="393305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5" action="ppaction://hlinksldjump" highlightClick="1"/>
          </p:cNvPr>
          <p:cNvSpPr/>
          <p:nvPr/>
        </p:nvSpPr>
        <p:spPr>
          <a:xfrm>
            <a:off x="1845702" y="472514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6" action="ppaction://hlinksldjump" highlightClick="1"/>
          </p:cNvPr>
          <p:cNvSpPr/>
          <p:nvPr/>
        </p:nvSpPr>
        <p:spPr>
          <a:xfrm>
            <a:off x="1845702" y="551723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7" action="ppaction://hlinksldjump" highlightClick="1"/>
          </p:cNvPr>
          <p:cNvSpPr/>
          <p:nvPr/>
        </p:nvSpPr>
        <p:spPr>
          <a:xfrm>
            <a:off x="3563888" y="242927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8" action="ppaction://hlinksldjump" highlightClick="1"/>
          </p:cNvPr>
          <p:cNvSpPr/>
          <p:nvPr/>
        </p:nvSpPr>
        <p:spPr>
          <a:xfrm>
            <a:off x="3563888" y="311419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9" action="ppaction://hlinksldjump" highlightClick="1"/>
          </p:cNvPr>
          <p:cNvSpPr/>
          <p:nvPr/>
        </p:nvSpPr>
        <p:spPr>
          <a:xfrm>
            <a:off x="3563888" y="393305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10" action="ppaction://hlinksldjump" highlightClick="1"/>
          </p:cNvPr>
          <p:cNvSpPr/>
          <p:nvPr/>
        </p:nvSpPr>
        <p:spPr>
          <a:xfrm>
            <a:off x="3590257" y="471926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11" action="ppaction://hlinksldjump" highlightClick="1"/>
          </p:cNvPr>
          <p:cNvSpPr/>
          <p:nvPr/>
        </p:nvSpPr>
        <p:spPr>
          <a:xfrm>
            <a:off x="3590257" y="551723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2" action="ppaction://hlinksldjump" highlightClick="1"/>
          </p:cNvPr>
          <p:cNvSpPr/>
          <p:nvPr/>
        </p:nvSpPr>
        <p:spPr>
          <a:xfrm>
            <a:off x="5364088" y="242927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3" action="ppaction://hlinksldjump" highlightClick="1"/>
          </p:cNvPr>
          <p:cNvSpPr/>
          <p:nvPr/>
        </p:nvSpPr>
        <p:spPr>
          <a:xfrm>
            <a:off x="5364088" y="315942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4" action="ppaction://hlinksldjump" highlightClick="1"/>
          </p:cNvPr>
          <p:cNvSpPr/>
          <p:nvPr/>
        </p:nvSpPr>
        <p:spPr>
          <a:xfrm>
            <a:off x="5430213" y="393305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5" action="ppaction://hlinksldjump" highlightClick="1"/>
          </p:cNvPr>
          <p:cNvSpPr/>
          <p:nvPr/>
        </p:nvSpPr>
        <p:spPr>
          <a:xfrm>
            <a:off x="5430213" y="471926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6" action="ppaction://hlinksldjump" highlightClick="1"/>
          </p:cNvPr>
          <p:cNvSpPr/>
          <p:nvPr/>
        </p:nvSpPr>
        <p:spPr>
          <a:xfrm>
            <a:off x="5430213" y="551723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7" action="ppaction://hlinksldjump" highlightClick="1"/>
          </p:cNvPr>
          <p:cNvSpPr/>
          <p:nvPr/>
        </p:nvSpPr>
        <p:spPr>
          <a:xfrm>
            <a:off x="7020272" y="242927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8" action="ppaction://hlinksldjump" highlightClick="1"/>
          </p:cNvPr>
          <p:cNvSpPr/>
          <p:nvPr/>
        </p:nvSpPr>
        <p:spPr>
          <a:xfrm>
            <a:off x="7020272" y="315942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9" action="ppaction://hlinksldjump" highlightClick="1"/>
          </p:cNvPr>
          <p:cNvSpPr/>
          <p:nvPr/>
        </p:nvSpPr>
        <p:spPr>
          <a:xfrm>
            <a:off x="7083287" y="393305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20" action="ppaction://hlinksldjump" highlightClick="1"/>
          </p:cNvPr>
          <p:cNvSpPr/>
          <p:nvPr/>
        </p:nvSpPr>
        <p:spPr>
          <a:xfrm>
            <a:off x="7083287" y="471926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21" action="ppaction://hlinksldjump" highlightClick="1"/>
          </p:cNvPr>
          <p:cNvSpPr/>
          <p:nvPr/>
        </p:nvSpPr>
        <p:spPr>
          <a:xfrm>
            <a:off x="7083287" y="554921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310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OSTATNÍ SOLI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mají společného baryt a sádrovec?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Oba jsou to sírany: síran </a:t>
            </a:r>
            <a:r>
              <a:rPr lang="cs-CZ" dirty="0" smtClean="0"/>
              <a:t>barnatý </a:t>
            </a:r>
            <a:r>
              <a:rPr lang="cs-CZ" dirty="0" smtClean="0"/>
              <a:t>a vodnatý síran vápenatý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183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OSTATNÍ SOLI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 čemu se využívá apatit?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Výroba hnojiv, kyseliny fosforečné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863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OSTATNÍ SOLI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5 křemičitanů: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Olivín, granát, topaz, augit, amfibol, mastek, biotit, muskovit, </a:t>
            </a:r>
            <a:r>
              <a:rPr lang="cs-CZ" dirty="0" smtClean="0"/>
              <a:t>kaolinit</a:t>
            </a:r>
            <a:r>
              <a:rPr lang="cs-CZ" smtClean="0"/>
              <a:t>, živce….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617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PRVKY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Prvek červenavé barvy, výborný vodič , kujná často do slitin: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Měď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84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PRVKY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Prvek žluté barvy, tvoří plíšky, valounky, vynikající vodič, kujný: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Zlato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442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PRVKY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Znáš značku, barvu a použití stříbra?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err="1" smtClean="0"/>
              <a:t>Ag</a:t>
            </a:r>
            <a:r>
              <a:rPr lang="cs-CZ" dirty="0" smtClean="0"/>
              <a:t>, bílá (někdy černá), šperky, elektrotechnika, fotografie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9751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PRVKY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Nejtvrdší známá látka je: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Diamant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59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PRVKY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 je jiný název grafitu a k čemu se používá: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Tuha, náplň do tužek, elektrody….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990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OXIDY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Oxid využívající se ve sklářství, v optických kabelech i jako drahý a ozdobný kámen: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Oxid křemičitý – křemen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016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OXIDY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Nejkvalitnější železná ruda, ferromagnetická, černá je: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Magnetit (magnetovec)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491880" y="5301208"/>
            <a:ext cx="1368152" cy="122413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12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Přehlednost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116</TotalTime>
  <Words>383</Words>
  <Application>Microsoft Office PowerPoint</Application>
  <PresentationFormat>Předvádění na obrazovce (4:3)</PresentationFormat>
  <Paragraphs>163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Přehlednost</vt:lpstr>
      <vt:lpstr>RISKUJ - MINERÁLY</vt:lpstr>
      <vt:lpstr>Prezentace aplikace PowerPoint</vt:lpstr>
      <vt:lpstr>PRVKY - 1000</vt:lpstr>
      <vt:lpstr>PRVKY - 2000</vt:lpstr>
      <vt:lpstr>PRVKY - 3000</vt:lpstr>
      <vt:lpstr>PRVKY - 4000</vt:lpstr>
      <vt:lpstr>PRVKY - 5000</vt:lpstr>
      <vt:lpstr>OXIDY - 1000</vt:lpstr>
      <vt:lpstr>OXIDY - 2000</vt:lpstr>
      <vt:lpstr>OXIDY - 3000</vt:lpstr>
      <vt:lpstr>OXIDY - 4000</vt:lpstr>
      <vt:lpstr>OXIDY - 5000</vt:lpstr>
      <vt:lpstr>SULFIDY - 1000</vt:lpstr>
      <vt:lpstr>SULFIDY - 2000</vt:lpstr>
      <vt:lpstr>SULFIDY - 3000</vt:lpstr>
      <vt:lpstr>HALOGENIDY - 4000</vt:lpstr>
      <vt:lpstr>HOALOGENIDY - 5000</vt:lpstr>
      <vt:lpstr>OSTATNÍ SOLI - 1000</vt:lpstr>
      <vt:lpstr>OSTATNÍ SOLI - 2000</vt:lpstr>
      <vt:lpstr>OSTATNÍ SOLI - 3000</vt:lpstr>
      <vt:lpstr>OSTATNÍ SOLI - 4000</vt:lpstr>
      <vt:lpstr>OSTATNÍ SOLI - 5000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 - MINERÁLY</dc:title>
  <dc:creator>Šimková Marie</dc:creator>
  <cp:lastModifiedBy>Šimková Marie</cp:lastModifiedBy>
  <cp:revision>10</cp:revision>
  <dcterms:created xsi:type="dcterms:W3CDTF">2012-04-20T16:58:50Z</dcterms:created>
  <dcterms:modified xsi:type="dcterms:W3CDTF">2012-09-26T09:07:01Z</dcterms:modified>
</cp:coreProperties>
</file>