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0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17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77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02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57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92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14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38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82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25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26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5B614-91C6-4256-88E2-86FEE07F08C6}" type="datetimeFigureOut">
              <a:rPr lang="cs-CZ" smtClean="0"/>
              <a:t>6.12.2012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52C4-1DC3-4D49-B759-063A9E98F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37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OBRATLOVCI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577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Vysvětli pojem hnízdní parazitismus: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Např. kukačky kladou vejce do zicích hnízd</a:t>
            </a:r>
          </a:p>
          <a:p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80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skupina ptáků má vratiprst?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Vratiprst mají sovy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66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ptáků patřících mezi hrabavé: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Kur domácí, páv korunkatý, koroptev , křepelka, bažant…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34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PLAZI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plazi dýchají?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Plícemi 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3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PLAZI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řády třídy plazů: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Želvy, krokodýlové, hadi, </a:t>
            </a:r>
            <a:r>
              <a:rPr lang="cs-CZ" dirty="0" smtClean="0"/>
              <a:t>ještěři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43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PLAZI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</a:t>
            </a:r>
            <a:r>
              <a:rPr lang="cs-CZ" dirty="0" err="1" smtClean="0"/>
              <a:t>Jacobsonův</a:t>
            </a:r>
            <a:r>
              <a:rPr lang="cs-CZ" dirty="0" smtClean="0"/>
              <a:t> orgán?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Rozlišuje pachy a teplotu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47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PLAZI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kterého řádu patří slepýš křehký?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Slepýš </a:t>
            </a:r>
            <a:r>
              <a:rPr lang="cs-CZ" dirty="0" smtClean="0"/>
              <a:t>patří </a:t>
            </a:r>
            <a:r>
              <a:rPr lang="cs-CZ" smtClean="0"/>
              <a:t>mezi ještěry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155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PLAZI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naše hady: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Zmije obecná, užovka hladká, obojková, stromová, podplamatá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2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OBOJŽIVELNÍCI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dýchají obojživelníci?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Larvy žábrami, dospělci plícemi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27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OBOJŽIVELNÍCI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nazývají larvy žab?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Pulci 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2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692323"/>
              </p:ext>
            </p:extLst>
          </p:nvPr>
        </p:nvGraphicFramePr>
        <p:xfrm>
          <a:off x="1524000" y="1397000"/>
          <a:ext cx="6576390" cy="455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278"/>
                <a:gridCol w="1315278"/>
                <a:gridCol w="1315278"/>
                <a:gridCol w="1315278"/>
                <a:gridCol w="1315278"/>
              </a:tblGrid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SAVCI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PTÁCI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PLAZI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OBOJŽIVELNÍCI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RYBY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300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400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979712" y="249289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979712" y="328498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971400" y="400506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967506" y="479715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967506" y="551723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lačítko akce: Dopředu nebo Další 2">
            <a:hlinkClick r:id="rId7" action="ppaction://hlinksldjump" highlightClick="1"/>
          </p:cNvPr>
          <p:cNvSpPr/>
          <p:nvPr/>
        </p:nvSpPr>
        <p:spPr>
          <a:xfrm>
            <a:off x="3275856" y="249289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3275856" y="327156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3248888" y="400506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3235568" y="479715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3221593" y="5531109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572000" y="249289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528650" y="3270268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572000" y="4032589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572000" y="479715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572000" y="551723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5940152" y="249289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5940152" y="3255643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5940152" y="4032589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5940152" y="479715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5940152" y="551723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2" action="ppaction://hlinksldjump" highlightClick="1"/>
          </p:cNvPr>
          <p:cNvSpPr/>
          <p:nvPr/>
        </p:nvSpPr>
        <p:spPr>
          <a:xfrm>
            <a:off x="7164288" y="2492896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3" action="ppaction://hlinksldjump" highlightClick="1"/>
          </p:cNvPr>
          <p:cNvSpPr/>
          <p:nvPr/>
        </p:nvSpPr>
        <p:spPr>
          <a:xfrm>
            <a:off x="7164288" y="3255643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4" action="ppaction://hlinksldjump" highlightClick="1"/>
          </p:cNvPr>
          <p:cNvSpPr/>
          <p:nvPr/>
        </p:nvSpPr>
        <p:spPr>
          <a:xfrm>
            <a:off x="7164288" y="4005064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5" action="ppaction://hlinksldjump" highlightClick="1"/>
          </p:cNvPr>
          <p:cNvSpPr/>
          <p:nvPr/>
        </p:nvSpPr>
        <p:spPr>
          <a:xfrm>
            <a:off x="7186117" y="4797152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6" action="ppaction://hlinksldjump" highlightClick="1"/>
          </p:cNvPr>
          <p:cNvSpPr/>
          <p:nvPr/>
        </p:nvSpPr>
        <p:spPr>
          <a:xfrm>
            <a:off x="7194298" y="5531109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4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OBOJŽIVELNÍCI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2 zástupce ocasatých obojživelníků:</a:t>
            </a:r>
          </a:p>
          <a:p>
            <a:endParaRPr lang="cs-CZ" dirty="0"/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Mlok skvrnitý, čolek horský, obecný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52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OBOJŽIVELNÍCI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bezocasé  obojživelníky: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Kuňka žlutobřichá, ropucha obecná, skokan, zelený, hnědý, rosnička zelená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96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OBOJŽIVELNÍCI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méně známá, chráněná žába, je aktivní hlavně v noci, ve </a:t>
            </a:r>
            <a:r>
              <a:rPr lang="cs-CZ" smtClean="0"/>
              <a:t>dne je </a:t>
            </a:r>
            <a:r>
              <a:rPr lang="cs-CZ" dirty="0" smtClean="0"/>
              <a:t>zahrabána v půdě?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Blatnice skvrnitá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13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RYBY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dýchají ryby?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Žábrami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55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RYBY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ryby teplokrevní živočichové?</a:t>
            </a:r>
          </a:p>
          <a:p>
            <a:endParaRPr lang="cs-CZ" dirty="0"/>
          </a:p>
          <a:p>
            <a:endParaRPr lang="cs-CZ" smtClean="0"/>
          </a:p>
          <a:p>
            <a:r>
              <a:rPr lang="cs-CZ" smtClean="0"/>
              <a:t>Ne jsou studenokrevní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3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RYBY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párové ploutve: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Prsní, břišní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74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RYBY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tření: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Tření je rozmnožování ryb ( vnější)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63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RYBY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názvů našich ryb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Kapr, karas, jelec tloušť, plotice, štika, sumec…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6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SAVCI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dýchají savci?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Plícemi </a:t>
            </a: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62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SAVCI - 200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savci studenokrevní živočichové?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 jsou teplokrevní</a:t>
            </a:r>
            <a:endParaRPr lang="cs-CZ" dirty="0"/>
          </a:p>
        </p:txBody>
      </p:sp>
      <p:sp>
        <p:nvSpPr>
          <p:cNvPr id="7" name="Tlačítko akce: Domů 6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61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SAVCI - 300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kterou skupinu savců je typická echolokace?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Letouni </a:t>
            </a:r>
            <a:endParaRPr lang="cs-CZ" dirty="0"/>
          </a:p>
        </p:txBody>
      </p:sp>
      <p:sp>
        <p:nvSpPr>
          <p:cNvPr id="7" name="Tlačítko akce: Domů 6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39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SAVCI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Patří vydra říční mezi hlodavce?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 vydra je šelma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87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SAVCI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lichokopytníky: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Kůň, osel, tapír, nosorožec, zebra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45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dýchají ptáci?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Plícemi 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42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ptáci teplokrevní živočichové?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Ano , teplota je až 42˚C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779912" y="5085184"/>
            <a:ext cx="1152128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51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393</Words>
  <Application>Microsoft Office PowerPoint</Application>
  <PresentationFormat>Předvádění na obrazovce (4:3)</PresentationFormat>
  <Paragraphs>175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systému Office</vt:lpstr>
      <vt:lpstr>RISKUJ - OBRATLOVCI</vt:lpstr>
      <vt:lpstr>Prezentace aplikace PowerPoint</vt:lpstr>
      <vt:lpstr>SAVCI - 100</vt:lpstr>
      <vt:lpstr>SAVCI - 200</vt:lpstr>
      <vt:lpstr>SAVCI - 300</vt:lpstr>
      <vt:lpstr>SAVCI - 400</vt:lpstr>
      <vt:lpstr>SAVCI - 500</vt:lpstr>
      <vt:lpstr>PTÁCI - 100</vt:lpstr>
      <vt:lpstr>PTÁCI - 200</vt:lpstr>
      <vt:lpstr>PTÁCI - 300</vt:lpstr>
      <vt:lpstr>PTÁCI - 400</vt:lpstr>
      <vt:lpstr>PTÁCI - 500</vt:lpstr>
      <vt:lpstr>PLAZI - 100</vt:lpstr>
      <vt:lpstr>PLAZI - 200</vt:lpstr>
      <vt:lpstr>PLAZI - 300</vt:lpstr>
      <vt:lpstr>PLAZI - 400</vt:lpstr>
      <vt:lpstr>PLAZI - 500</vt:lpstr>
      <vt:lpstr>OBOJŽIVELNÍCI - 100</vt:lpstr>
      <vt:lpstr>OBOJŽIVELNÍCI - 200</vt:lpstr>
      <vt:lpstr>OBOJŽIVELNÍCI - 300</vt:lpstr>
      <vt:lpstr>OBOJŽIVELNÍCI - 400</vt:lpstr>
      <vt:lpstr>OBOJŽIVELNÍCI - 500</vt:lpstr>
      <vt:lpstr>RYBY - 100</vt:lpstr>
      <vt:lpstr>RYBY - 200</vt:lpstr>
      <vt:lpstr>RYBY - 300</vt:lpstr>
      <vt:lpstr>RYBY - 400</vt:lpstr>
      <vt:lpstr>RYBY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</dc:title>
  <dc:creator>Šimková Marie</dc:creator>
  <cp:lastModifiedBy>Šimková Marie</cp:lastModifiedBy>
  <cp:revision>22</cp:revision>
  <dcterms:created xsi:type="dcterms:W3CDTF">2012-04-17T13:29:46Z</dcterms:created>
  <dcterms:modified xsi:type="dcterms:W3CDTF">2012-12-06T08:17:43Z</dcterms:modified>
</cp:coreProperties>
</file>