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12" autoAdjust="0"/>
    <p:restoredTop sz="94660"/>
  </p:normalViewPr>
  <p:slideViewPr>
    <p:cSldViewPr>
      <p:cViewPr varScale="1">
        <p:scale>
          <a:sx n="69" d="100"/>
          <a:sy n="69" d="100"/>
        </p:scale>
        <p:origin x="-136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ený obdélník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Zaoblený obdélník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Nadpis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20" name="Podnadpis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19" name="Zástupný symbol pro datum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BB8971-BEFC-4A05-9497-B615B45A3B3F}" type="datetimeFigureOut">
              <a:rPr lang="cs-CZ" smtClean="0"/>
              <a:t>26.9.2012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11" name="Zástupný symbol pro číslo snímk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5DF1CF-4944-4685-8D37-59E55F7888D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BB8971-BEFC-4A05-9497-B615B45A3B3F}" type="datetimeFigureOut">
              <a:rPr lang="cs-CZ" smtClean="0"/>
              <a:t>26.9.2012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5DF1CF-4944-4685-8D37-59E55F7888D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BB8971-BEFC-4A05-9497-B615B45A3B3F}" type="datetimeFigureOut">
              <a:rPr lang="cs-CZ" smtClean="0"/>
              <a:t>26.9.2012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5DF1CF-4944-4685-8D37-59E55F7888D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BB8971-BEFC-4A05-9497-B615B45A3B3F}" type="datetimeFigureOut">
              <a:rPr lang="cs-CZ" smtClean="0"/>
              <a:t>26.9.2012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5DF1CF-4944-4685-8D37-59E55F7888D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Zaoblený obdélník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Zaoblený obdélník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BB8971-BEFC-4A05-9497-B615B45A3B3F}" type="datetimeFigureOut">
              <a:rPr lang="cs-CZ" smtClean="0"/>
              <a:t>26.9.2012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5DF1CF-4944-4685-8D37-59E55F7888D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BB8971-BEFC-4A05-9497-B615B45A3B3F}" type="datetimeFigureOut">
              <a:rPr lang="cs-CZ" smtClean="0"/>
              <a:t>26.9.2012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5DF1CF-4944-4685-8D37-59E55F7888D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BB8971-BEFC-4A05-9497-B615B45A3B3F}" type="datetimeFigureOut">
              <a:rPr lang="cs-CZ" smtClean="0"/>
              <a:t>26.9.2012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5DF1CF-4944-4685-8D37-59E55F7888D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BB8971-BEFC-4A05-9497-B615B45A3B3F}" type="datetimeFigureOut">
              <a:rPr lang="cs-CZ" smtClean="0"/>
              <a:t>26.9.2012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5DF1CF-4944-4685-8D37-59E55F7888D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aoblený obdélník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BB8971-BEFC-4A05-9497-B615B45A3B3F}" type="datetimeFigureOut">
              <a:rPr lang="cs-CZ" smtClean="0"/>
              <a:t>26.9.2012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5DF1CF-4944-4685-8D37-59E55F7888D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BB8971-BEFC-4A05-9497-B615B45A3B3F}" type="datetimeFigureOut">
              <a:rPr lang="cs-CZ" smtClean="0"/>
              <a:t>26.9.2012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5DF1CF-4944-4685-8D37-59E55F7888D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ený obdélník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Obdélník s jedním zakulaceným rohem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BB8971-BEFC-4A05-9497-B615B45A3B3F}" type="datetimeFigureOut">
              <a:rPr lang="cs-CZ" smtClean="0"/>
              <a:t>26.9.2012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5DF1CF-4944-4685-8D37-59E55F7888DD}" type="slidenum">
              <a:rPr lang="cs-CZ" smtClean="0"/>
              <a:t>‹#›</a:t>
            </a:fld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Kliknutím na ikonu přidáte obrázek.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aoblený obdélník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Zaoblený obdélník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Zástupný symbol pro nadpis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1BB8971-BEFC-4A05-9497-B615B45A3B3F}" type="datetimeFigureOut">
              <a:rPr lang="cs-CZ" smtClean="0"/>
              <a:t>26.9.2012</a:t>
            </a:fld>
            <a:endParaRPr lang="cs-CZ"/>
          </a:p>
        </p:txBody>
      </p:sp>
      <p:sp>
        <p:nvSpPr>
          <p:cNvPr id="18" name="Zástupný symbol pro zápatí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85DF1CF-4944-4685-8D37-59E55F7888DD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13" Type="http://schemas.openxmlformats.org/officeDocument/2006/relationships/slide" Target="slide14.xml"/><Relationship Id="rId18" Type="http://schemas.openxmlformats.org/officeDocument/2006/relationships/slide" Target="slide19.xml"/><Relationship Id="rId3" Type="http://schemas.openxmlformats.org/officeDocument/2006/relationships/slide" Target="slide4.xml"/><Relationship Id="rId21" Type="http://schemas.openxmlformats.org/officeDocument/2006/relationships/slide" Target="slide22.xml"/><Relationship Id="rId7" Type="http://schemas.openxmlformats.org/officeDocument/2006/relationships/slide" Target="slide8.xml"/><Relationship Id="rId12" Type="http://schemas.openxmlformats.org/officeDocument/2006/relationships/slide" Target="slide13.xml"/><Relationship Id="rId17" Type="http://schemas.openxmlformats.org/officeDocument/2006/relationships/slide" Target="slide18.xml"/><Relationship Id="rId2" Type="http://schemas.openxmlformats.org/officeDocument/2006/relationships/slide" Target="slide3.xml"/><Relationship Id="rId16" Type="http://schemas.openxmlformats.org/officeDocument/2006/relationships/slide" Target="slide17.xml"/><Relationship Id="rId20" Type="http://schemas.openxmlformats.org/officeDocument/2006/relationships/slide" Target="slide21.xml"/><Relationship Id="rId1" Type="http://schemas.openxmlformats.org/officeDocument/2006/relationships/slideLayout" Target="../slideLayouts/slideLayout7.xml"/><Relationship Id="rId6" Type="http://schemas.openxmlformats.org/officeDocument/2006/relationships/slide" Target="slide7.xml"/><Relationship Id="rId11" Type="http://schemas.openxmlformats.org/officeDocument/2006/relationships/slide" Target="slide12.xml"/><Relationship Id="rId5" Type="http://schemas.openxmlformats.org/officeDocument/2006/relationships/slide" Target="slide6.xml"/><Relationship Id="rId15" Type="http://schemas.openxmlformats.org/officeDocument/2006/relationships/slide" Target="slide16.xml"/><Relationship Id="rId10" Type="http://schemas.openxmlformats.org/officeDocument/2006/relationships/slide" Target="slide11.xml"/><Relationship Id="rId19" Type="http://schemas.openxmlformats.org/officeDocument/2006/relationships/slide" Target="slide20.xml"/><Relationship Id="rId4" Type="http://schemas.openxmlformats.org/officeDocument/2006/relationships/slide" Target="slide5.xml"/><Relationship Id="rId9" Type="http://schemas.openxmlformats.org/officeDocument/2006/relationships/slide" Target="slide10.xml"/><Relationship Id="rId14" Type="http://schemas.openxmlformats.org/officeDocument/2006/relationships/slide" Target="slide1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RISKUJ - HORNINY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Mgr. Marie Šimková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55699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USAZENÉ - 3000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Vyjmenuj 3 usazené hořlavé horniny: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Lignit, hnědé a černé uhlí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995936" y="4221088"/>
            <a:ext cx="1008112" cy="93610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0719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USAZENÉ - 4000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Která hornina se používá k výrobě cementu?</a:t>
            </a:r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Slínovec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995936" y="4221088"/>
            <a:ext cx="1008112" cy="93610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4360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USAZENÉ - 5000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Vyjmenuj 4 činitele, ovlivňující vznik usazených hornin: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Gravitace, voda, vítr, led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995936" y="4221088"/>
            <a:ext cx="1008112" cy="93610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4522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PŘEMĚNĚNÉ - 1000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Nahraď pojem metamorfóza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Přeměna 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995936" y="4221088"/>
            <a:ext cx="1008112" cy="93610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1960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PŘEMĚNĚNÉ - 2000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Krystalický vápenec má všestranné využití, známe ho pod názvem: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Mramor 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995936" y="4221088"/>
            <a:ext cx="1008112" cy="93610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0836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PŘEMĚNĚNÉ - 3000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Vyjmenuj 3 přeměněné horniny: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Fylit, svor, pararula, </a:t>
            </a:r>
            <a:r>
              <a:rPr lang="cs-CZ" dirty="0" err="1" smtClean="0"/>
              <a:t>ortorula</a:t>
            </a:r>
            <a:r>
              <a:rPr lang="cs-CZ" dirty="0" smtClean="0"/>
              <a:t>, amfibolit, krystalický vápenec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995936" y="4221088"/>
            <a:ext cx="1008112" cy="93610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3862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PŘEMĚNĚNÉ - 4000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Ortorula</a:t>
            </a:r>
            <a:r>
              <a:rPr lang="cs-CZ" dirty="0" smtClean="0"/>
              <a:t> </a:t>
            </a:r>
            <a:r>
              <a:rPr lang="cs-CZ" dirty="0" smtClean="0"/>
              <a:t>vzniká z vyvřelin, </a:t>
            </a:r>
            <a:r>
              <a:rPr lang="cs-CZ" smtClean="0"/>
              <a:t>z usazenin </a:t>
            </a:r>
            <a:r>
              <a:rPr lang="cs-CZ" dirty="0" smtClean="0"/>
              <a:t>vzniká……..</a:t>
            </a:r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Pararula  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995936" y="4221088"/>
            <a:ext cx="1008112" cy="93610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8339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PŘEMĚNĚNÉ - 5000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Jiným uspořádáním písmen LITABOMFI, získáš název přeměněné horniny: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Amfibolit 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995936" y="4221088"/>
            <a:ext cx="1008112" cy="93610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2305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POJMY - 1000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Věda zkoumající horniny se nazývá: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Petrologie 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995936" y="4221088"/>
            <a:ext cx="1008112" cy="93610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147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POJMY - 2000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Co zkoumá hydrogeologie?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Vlastnosti povrchových i podzemních vod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995936" y="4221088"/>
            <a:ext cx="1008112" cy="93610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7572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9017290"/>
              </p:ext>
            </p:extLst>
          </p:nvPr>
        </p:nvGraphicFramePr>
        <p:xfrm>
          <a:off x="971600" y="1412776"/>
          <a:ext cx="7344816" cy="4552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200"/>
                <a:gridCol w="1800200"/>
                <a:gridCol w="1800200"/>
                <a:gridCol w="1944216"/>
              </a:tblGrid>
              <a:tr h="758713">
                <a:tc>
                  <a:txBody>
                    <a:bodyPr/>
                    <a:lstStyle/>
                    <a:p>
                      <a:r>
                        <a:rPr lang="cs-CZ" dirty="0" smtClean="0"/>
                        <a:t>HORNINY</a:t>
                      </a:r>
                    </a:p>
                    <a:p>
                      <a:r>
                        <a:rPr lang="cs-CZ" dirty="0" smtClean="0"/>
                        <a:t>VYVŘELÉ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HORNINY</a:t>
                      </a:r>
                    </a:p>
                    <a:p>
                      <a:r>
                        <a:rPr lang="cs-CZ" dirty="0" smtClean="0"/>
                        <a:t>USAZENÉ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HORNINY</a:t>
                      </a:r>
                    </a:p>
                    <a:p>
                      <a:r>
                        <a:rPr lang="cs-CZ" dirty="0" smtClean="0"/>
                        <a:t>PŘEMĚNĚNÉ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POJMY</a:t>
                      </a:r>
                      <a:endParaRPr lang="cs-CZ" dirty="0"/>
                    </a:p>
                  </a:txBody>
                  <a:tcPr/>
                </a:tc>
              </a:tr>
              <a:tr h="758713">
                <a:tc>
                  <a:txBody>
                    <a:bodyPr/>
                    <a:lstStyle/>
                    <a:p>
                      <a:r>
                        <a:rPr lang="cs-CZ" dirty="0" smtClean="0"/>
                        <a:t>1000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1000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1000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1000</a:t>
                      </a:r>
                      <a:endParaRPr lang="cs-CZ" dirty="0"/>
                    </a:p>
                  </a:txBody>
                  <a:tcPr anchor="ctr"/>
                </a:tc>
              </a:tr>
              <a:tr h="758713">
                <a:tc>
                  <a:txBody>
                    <a:bodyPr/>
                    <a:lstStyle/>
                    <a:p>
                      <a:r>
                        <a:rPr lang="cs-CZ" dirty="0" smtClean="0"/>
                        <a:t>2000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2000</a:t>
                      </a:r>
                      <a:endParaRPr lang="cs-CZ" dirty="0"/>
                    </a:p>
                  </a:txBody>
                  <a:tcPr anchor="ctr"/>
                </a:tc>
              </a:tr>
              <a:tr h="758713">
                <a:tc>
                  <a:txBody>
                    <a:bodyPr/>
                    <a:lstStyle/>
                    <a:p>
                      <a:r>
                        <a:rPr lang="cs-CZ" dirty="0" smtClean="0"/>
                        <a:t>3000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3000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3000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3000</a:t>
                      </a:r>
                      <a:endParaRPr lang="cs-CZ" dirty="0"/>
                    </a:p>
                  </a:txBody>
                  <a:tcPr anchor="ctr"/>
                </a:tc>
              </a:tr>
              <a:tr h="758713">
                <a:tc>
                  <a:txBody>
                    <a:bodyPr/>
                    <a:lstStyle/>
                    <a:p>
                      <a:r>
                        <a:rPr lang="cs-CZ" dirty="0" smtClean="0"/>
                        <a:t>4000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4000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4000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4000</a:t>
                      </a:r>
                      <a:endParaRPr lang="cs-CZ" dirty="0"/>
                    </a:p>
                  </a:txBody>
                  <a:tcPr anchor="ctr"/>
                </a:tc>
              </a:tr>
              <a:tr h="758713">
                <a:tc>
                  <a:txBody>
                    <a:bodyPr/>
                    <a:lstStyle/>
                    <a:p>
                      <a:r>
                        <a:rPr lang="cs-CZ" dirty="0" smtClean="0"/>
                        <a:t>5000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5000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5000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5000</a:t>
                      </a:r>
                      <a:endParaRPr lang="cs-CZ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Tlačítko akce: Dopředu nebo Další 4">
            <a:hlinkClick r:id="rId2" action="ppaction://hlinksldjump" highlightClick="1"/>
          </p:cNvPr>
          <p:cNvSpPr/>
          <p:nvPr/>
        </p:nvSpPr>
        <p:spPr>
          <a:xfrm>
            <a:off x="1835696" y="2420888"/>
            <a:ext cx="576064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Tlačítko akce: Dopředu nebo Další 5">
            <a:hlinkClick r:id="rId3" action="ppaction://hlinksldjump" highlightClick="1"/>
          </p:cNvPr>
          <p:cNvSpPr/>
          <p:nvPr/>
        </p:nvSpPr>
        <p:spPr>
          <a:xfrm>
            <a:off x="1839679" y="3140968"/>
            <a:ext cx="576064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Tlačítko akce: Dopředu nebo Další 6">
            <a:hlinkClick r:id="rId4" action="ppaction://hlinksldjump" highlightClick="1"/>
          </p:cNvPr>
          <p:cNvSpPr/>
          <p:nvPr/>
        </p:nvSpPr>
        <p:spPr>
          <a:xfrm>
            <a:off x="1871371" y="3861048"/>
            <a:ext cx="576064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Tlačítko akce: Dopředu nebo Další 7">
            <a:hlinkClick r:id="rId5" action="ppaction://hlinksldjump" highlightClick="1"/>
          </p:cNvPr>
          <p:cNvSpPr/>
          <p:nvPr/>
        </p:nvSpPr>
        <p:spPr>
          <a:xfrm>
            <a:off x="1900149" y="4653136"/>
            <a:ext cx="576064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Tlačítko akce: Dopředu nebo Další 8">
            <a:hlinkClick r:id="rId6" action="ppaction://hlinksldjump" highlightClick="1"/>
          </p:cNvPr>
          <p:cNvSpPr/>
          <p:nvPr/>
        </p:nvSpPr>
        <p:spPr>
          <a:xfrm>
            <a:off x="1917986" y="5373216"/>
            <a:ext cx="576064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Tlačítko akce: Dopředu nebo Další 9">
            <a:hlinkClick r:id="rId7" action="ppaction://hlinksldjump" highlightClick="1"/>
          </p:cNvPr>
          <p:cNvSpPr/>
          <p:nvPr/>
        </p:nvSpPr>
        <p:spPr>
          <a:xfrm>
            <a:off x="3707904" y="2420888"/>
            <a:ext cx="576064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Tlačítko akce: Dopředu nebo Další 10">
            <a:hlinkClick r:id="rId8" action="ppaction://hlinksldjump" highlightClick="1"/>
          </p:cNvPr>
          <p:cNvSpPr/>
          <p:nvPr/>
        </p:nvSpPr>
        <p:spPr>
          <a:xfrm>
            <a:off x="3707904" y="3123278"/>
            <a:ext cx="576064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Tlačítko akce: Dopředu nebo Další 11">
            <a:hlinkClick r:id="rId9" action="ppaction://hlinksldjump" highlightClick="1"/>
          </p:cNvPr>
          <p:cNvSpPr/>
          <p:nvPr/>
        </p:nvSpPr>
        <p:spPr>
          <a:xfrm>
            <a:off x="3707904" y="3861048"/>
            <a:ext cx="576064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Tlačítko akce: Dopředu nebo Další 12">
            <a:hlinkClick r:id="rId10" action="ppaction://hlinksldjump" highlightClick="1"/>
          </p:cNvPr>
          <p:cNvSpPr/>
          <p:nvPr/>
        </p:nvSpPr>
        <p:spPr>
          <a:xfrm>
            <a:off x="3707904" y="4653136"/>
            <a:ext cx="576064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Tlačítko akce: Dopředu nebo Další 13">
            <a:hlinkClick r:id="rId11" action="ppaction://hlinksldjump" highlightClick="1"/>
          </p:cNvPr>
          <p:cNvSpPr/>
          <p:nvPr/>
        </p:nvSpPr>
        <p:spPr>
          <a:xfrm>
            <a:off x="3707904" y="5373216"/>
            <a:ext cx="576064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Tlačítko akce: Dopředu nebo Další 14">
            <a:hlinkClick r:id="rId12" action="ppaction://hlinksldjump" highlightClick="1"/>
          </p:cNvPr>
          <p:cNvSpPr/>
          <p:nvPr/>
        </p:nvSpPr>
        <p:spPr>
          <a:xfrm>
            <a:off x="5436096" y="2393268"/>
            <a:ext cx="576064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Tlačítko akce: Dopředu nebo Další 15">
            <a:hlinkClick r:id="rId13" action="ppaction://hlinksldjump" highlightClick="1"/>
          </p:cNvPr>
          <p:cNvSpPr/>
          <p:nvPr/>
        </p:nvSpPr>
        <p:spPr>
          <a:xfrm>
            <a:off x="5436096" y="3140968"/>
            <a:ext cx="576064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Tlačítko akce: Dopředu nebo Další 16">
            <a:hlinkClick r:id="rId14" action="ppaction://hlinksldjump" highlightClick="1"/>
          </p:cNvPr>
          <p:cNvSpPr/>
          <p:nvPr/>
        </p:nvSpPr>
        <p:spPr>
          <a:xfrm>
            <a:off x="5478729" y="3861048"/>
            <a:ext cx="576064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Tlačítko akce: Dopředu nebo Další 17">
            <a:hlinkClick r:id="rId15" action="ppaction://hlinksldjump" highlightClick="1"/>
          </p:cNvPr>
          <p:cNvSpPr/>
          <p:nvPr/>
        </p:nvSpPr>
        <p:spPr>
          <a:xfrm>
            <a:off x="5478729" y="4653136"/>
            <a:ext cx="576064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Tlačítko akce: Dopředu nebo Další 18">
            <a:hlinkClick r:id="rId16" action="ppaction://hlinksldjump" highlightClick="1"/>
          </p:cNvPr>
          <p:cNvSpPr/>
          <p:nvPr/>
        </p:nvSpPr>
        <p:spPr>
          <a:xfrm>
            <a:off x="5478729" y="5373216"/>
            <a:ext cx="576064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Tlačítko akce: Dopředu nebo Další 19">
            <a:hlinkClick r:id="rId17" action="ppaction://hlinksldjump" highlightClick="1"/>
          </p:cNvPr>
          <p:cNvSpPr/>
          <p:nvPr/>
        </p:nvSpPr>
        <p:spPr>
          <a:xfrm>
            <a:off x="7236296" y="2393268"/>
            <a:ext cx="576064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Tlačítko akce: Dopředu nebo Další 20">
            <a:hlinkClick r:id="rId18" action="ppaction://hlinksldjump" highlightClick="1"/>
          </p:cNvPr>
          <p:cNvSpPr/>
          <p:nvPr/>
        </p:nvSpPr>
        <p:spPr>
          <a:xfrm>
            <a:off x="7254133" y="3140968"/>
            <a:ext cx="576064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Tlačítko akce: Dopředu nebo Další 21">
            <a:hlinkClick r:id="rId19" action="ppaction://hlinksldjump" highlightClick="1"/>
          </p:cNvPr>
          <p:cNvSpPr/>
          <p:nvPr/>
        </p:nvSpPr>
        <p:spPr>
          <a:xfrm>
            <a:off x="7292783" y="3871156"/>
            <a:ext cx="576064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Tlačítko akce: Dopředu nebo Další 22">
            <a:hlinkClick r:id="rId20" action="ppaction://hlinksldjump" highlightClick="1"/>
          </p:cNvPr>
          <p:cNvSpPr/>
          <p:nvPr/>
        </p:nvSpPr>
        <p:spPr>
          <a:xfrm>
            <a:off x="7292783" y="4653136"/>
            <a:ext cx="576064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Tlačítko akce: Dopředu nebo Další 23">
            <a:hlinkClick r:id="rId21" action="ppaction://hlinksldjump" highlightClick="1"/>
          </p:cNvPr>
          <p:cNvSpPr/>
          <p:nvPr/>
        </p:nvSpPr>
        <p:spPr>
          <a:xfrm>
            <a:off x="7292783" y="5357370"/>
            <a:ext cx="576064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86483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>
                      <p:stCondLst>
                        <p:cond delay="0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>
                      <p:stCondLst>
                        <p:cond delay="0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POJMY - 3000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Vyjmenuj 2 hlavní činitele přeměny hornin: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Teplota a tlak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995936" y="4221088"/>
            <a:ext cx="1008112" cy="93610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6983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POJMY - 4000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Vysvětli pojem eroze: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Jde o soubor procesů, které obrušují, rozrývají a přerovnávají zemský povrch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995936" y="4221088"/>
            <a:ext cx="1008112" cy="93610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9905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POJMY - 5000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Část geologie studující poruchy zemské kůry se nazývá: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Tektonika 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995936" y="4221088"/>
            <a:ext cx="1008112" cy="93610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2188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VYVŘELÉ - 1000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Nejznámější vyvřelou hlubinnou horninou je žula. Obsahuje: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Křemen, živec a slídu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995936" y="4221088"/>
            <a:ext cx="1008112" cy="93610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574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VYVŘELÉ - 2000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Šedočerná vyvřelá hlubinná hornina, někdy se zeleným odstínem, často se používá jako dekorační kámen: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Gabro </a:t>
            </a:r>
            <a:endParaRPr lang="cs-CZ" dirty="0"/>
          </a:p>
        </p:txBody>
      </p:sp>
      <p:sp>
        <p:nvSpPr>
          <p:cNvPr id="5" name="Tlačítko akce: Domů 4">
            <a:hlinkClick r:id="rId2" action="ppaction://hlinksldjump" highlightClick="1"/>
          </p:cNvPr>
          <p:cNvSpPr/>
          <p:nvPr/>
        </p:nvSpPr>
        <p:spPr>
          <a:xfrm>
            <a:off x="3995936" y="4221088"/>
            <a:ext cx="1008112" cy="93610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1526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VYVŘELÉ - 3000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Nejznámější vyvřelá výlevná hornina, šedočerná, pevná, sloupcovitá, tvoří většinu oceánského dna (uveď oba názvy)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Čedič (bazalt)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995936" y="4221088"/>
            <a:ext cx="1008112" cy="93610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9647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VYVŘELÉ - 4000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 čediči nejrozšířenější výlevná hornina je andezit. Uveď 2 způsoby využití: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Stavební kámen, štěrk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995936" y="4221088"/>
            <a:ext cx="1008112" cy="93610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89386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VYVŘELÉ - 5000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Která vyvřelá, výlevná hornina se používá na výrobu lahvového skla? Uveď barvu, lesk a složení: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Znělec, je hnědošedý nebo zelenošedý a matným leskem, obsahuje živec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995936" y="4221088"/>
            <a:ext cx="1008112" cy="93610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9540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USAZENÉ  - 1000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Která </a:t>
            </a:r>
            <a:r>
              <a:rPr lang="cs-CZ" dirty="0" err="1" smtClean="0"/>
              <a:t>monominerální</a:t>
            </a:r>
            <a:r>
              <a:rPr lang="cs-CZ" dirty="0" smtClean="0"/>
              <a:t> hornina obsahuje převážně kalcit?</a:t>
            </a:r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Vápenec 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995936" y="4221088"/>
            <a:ext cx="1008112" cy="93610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6536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USAZENÉ - 2000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Jako stavební, dekorační, sochařský a sklářský materiál se používá: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Pískovec 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995936" y="4221088"/>
            <a:ext cx="1008112" cy="93610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15868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kt">
  <a:themeElements>
    <a:clrScheme name="Aspek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k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k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535</TotalTime>
  <Words>363</Words>
  <Application>Microsoft Office PowerPoint</Application>
  <PresentationFormat>Předvádění na obrazovce (4:3)</PresentationFormat>
  <Paragraphs>151</Paragraphs>
  <Slides>22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22</vt:i4>
      </vt:variant>
    </vt:vector>
  </HeadingPairs>
  <TitlesOfParts>
    <vt:vector size="23" baseType="lpstr">
      <vt:lpstr>Aspekt</vt:lpstr>
      <vt:lpstr>RISKUJ - HORNINY</vt:lpstr>
      <vt:lpstr>Prezentace aplikace PowerPoint</vt:lpstr>
      <vt:lpstr>VYVŘELÉ - 1000</vt:lpstr>
      <vt:lpstr>VYVŘELÉ - 2000</vt:lpstr>
      <vt:lpstr>VYVŘELÉ - 3000</vt:lpstr>
      <vt:lpstr>VYVŘELÉ - 4000</vt:lpstr>
      <vt:lpstr>VYVŘELÉ - 5000</vt:lpstr>
      <vt:lpstr>USAZENÉ  - 1000</vt:lpstr>
      <vt:lpstr>USAZENÉ - 2000</vt:lpstr>
      <vt:lpstr>USAZENÉ - 3000</vt:lpstr>
      <vt:lpstr>USAZENÉ - 4000</vt:lpstr>
      <vt:lpstr>USAZENÉ - 5000</vt:lpstr>
      <vt:lpstr>PŘEMĚNĚNÉ - 1000</vt:lpstr>
      <vt:lpstr>PŘEMĚNĚNÉ - 2000</vt:lpstr>
      <vt:lpstr>PŘEMĚNĚNÉ - 3000</vt:lpstr>
      <vt:lpstr>PŘEMĚNĚNÉ - 4000</vt:lpstr>
      <vt:lpstr>PŘEMĚNĚNÉ - 5000</vt:lpstr>
      <vt:lpstr>POJMY - 1000</vt:lpstr>
      <vt:lpstr>POJMY - 2000</vt:lpstr>
      <vt:lpstr>POJMY - 3000</vt:lpstr>
      <vt:lpstr>POJMY - 4000</vt:lpstr>
      <vt:lpstr>POJMY - 5000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RISKUJ - HORNINY</dc:title>
  <dc:creator>Šimková Marie</dc:creator>
  <cp:lastModifiedBy>Šimková Marie</cp:lastModifiedBy>
  <cp:revision>9</cp:revision>
  <dcterms:created xsi:type="dcterms:W3CDTF">2012-04-20T08:01:59Z</dcterms:created>
  <dcterms:modified xsi:type="dcterms:W3CDTF">2012-09-26T05:54:13Z</dcterms:modified>
</cp:coreProperties>
</file>