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7" r:id="rId10"/>
    <p:sldId id="263" r:id="rId11"/>
    <p:sldId id="266" r:id="rId12"/>
    <p:sldId id="268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3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41037-83C0-4A37-B838-BC76580A3891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2DA60-2CB3-4E85-85D7-0EDD57AAAC4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2DA60-2CB3-4E85-85D7-0EDD57AAAC4F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413428A-702A-46B7-9D5B-503450624AC6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05E96A1-6EAB-4366-B8FE-B8C87FE53B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428A-702A-46B7-9D5B-503450624AC6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6A1-6EAB-4366-B8FE-B8C87FE53B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428A-702A-46B7-9D5B-503450624AC6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6A1-6EAB-4366-B8FE-B8C87FE53B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428A-702A-46B7-9D5B-503450624AC6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6A1-6EAB-4366-B8FE-B8C87FE53B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428A-702A-46B7-9D5B-503450624AC6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6A1-6EAB-4366-B8FE-B8C87FE53B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428A-702A-46B7-9D5B-503450624AC6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6A1-6EAB-4366-B8FE-B8C87FE53B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13428A-702A-46B7-9D5B-503450624AC6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5E96A1-6EAB-4366-B8FE-B8C87FE53B6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413428A-702A-46B7-9D5B-503450624AC6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05E96A1-6EAB-4366-B8FE-B8C87FE53B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428A-702A-46B7-9D5B-503450624AC6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6A1-6EAB-4366-B8FE-B8C87FE53B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428A-702A-46B7-9D5B-503450624AC6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6A1-6EAB-4366-B8FE-B8C87FE53B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3428A-702A-46B7-9D5B-503450624AC6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96A1-6EAB-4366-B8FE-B8C87FE53B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413428A-702A-46B7-9D5B-503450624AC6}" type="datetimeFigureOut">
              <a:rPr lang="cs-CZ" smtClean="0"/>
              <a:pPr/>
              <a:t>5.10.2012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05E96A1-6EAB-4366-B8FE-B8C87FE53B6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ux.cz/knihy/36055-deti-z-bullerbynu-cd.html" TargetMode="External"/><Relationship Id="rId3" Type="http://schemas.openxmlformats.org/officeDocument/2006/relationships/hyperlink" Target="http://kultura.idnes.cz/i-pozdni-pribeh-lindgrenove-stoji-za-precteni-fo6-/literatura.aspx?c=A100318_115323_literatura_jaz" TargetMode="External"/><Relationship Id="rId7" Type="http://schemas.openxmlformats.org/officeDocument/2006/relationships/hyperlink" Target="http://www.knihy-pro-deti.cz/Knihy-pro-starsi-deti/Deti-z-Bullerbynu.html" TargetMode="External"/><Relationship Id="rId12" Type="http://schemas.openxmlformats.org/officeDocument/2006/relationships/hyperlink" Target="http://en.wikipedia.org/wiki/File:Emil_i_L%C3%B6nneberga.jpg" TargetMode="External"/><Relationship Id="rId2" Type="http://schemas.openxmlformats.org/officeDocument/2006/relationships/hyperlink" Target="http://cs.wikipedia.org/wiki/Astrid_Lindgrenov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rovname.cz/astrid-lindgrenova--cd-pipi-dlouha-puncocha/srovnani-cen/k.1359132" TargetMode="External"/><Relationship Id="rId11" Type="http://schemas.openxmlformats.org/officeDocument/2006/relationships/hyperlink" Target="http://www.databazeknih.cz/knihy/uz-zase-emil-z-lonnebergy-54492" TargetMode="External"/><Relationship Id="rId5" Type="http://schemas.openxmlformats.org/officeDocument/2006/relationships/hyperlink" Target="http://www.knihy-zabrana.cz/2859-astrid-lindgrenova-pipi-dlouha-puncocha-9788000024516.html" TargetMode="External"/><Relationship Id="rId10" Type="http://schemas.openxmlformats.org/officeDocument/2006/relationships/hyperlink" Target="http://malacandra.blog.cz/1012/ronja-dcera-loupeznika-astrid-lindgrenova" TargetMode="External"/><Relationship Id="rId4" Type="http://schemas.openxmlformats.org/officeDocument/2006/relationships/hyperlink" Target="http://www.nekrolog.cz/nekrolog/astrid-lindgrenova_1907-2002" TargetMode="External"/><Relationship Id="rId9" Type="http://schemas.openxmlformats.org/officeDocument/2006/relationships/hyperlink" Target="http://knihy.heureka.cz/ronja-dcera-loupeznika-astrid-lindgrenov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Downloads\pippi-dlouha-puncocha-cz-dab.-MAX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 err="1" smtClean="0"/>
              <a:t>Astrid</a:t>
            </a:r>
            <a:r>
              <a:rPr lang="cs-CZ" sz="6000" b="1" dirty="0" smtClean="0"/>
              <a:t> </a:t>
            </a:r>
            <a:r>
              <a:rPr lang="cs-CZ" sz="6000" b="1" dirty="0" err="1" smtClean="0"/>
              <a:t>Lindgrenová</a:t>
            </a:r>
            <a:endParaRPr lang="cs-CZ" sz="6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4000504"/>
            <a:ext cx="192880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 smtClean="0"/>
              <a:t>Děti z </a:t>
            </a:r>
            <a:r>
              <a:rPr lang="cs-CZ" b="1" u="sng" dirty="0" err="1" smtClean="0"/>
              <a:t>Bullerbynu</a:t>
            </a:r>
            <a:endParaRPr lang="cs-CZ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357430"/>
            <a:ext cx="286156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756" y="2428868"/>
            <a:ext cx="4303560" cy="416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 smtClean="0"/>
              <a:t>Děti z </a:t>
            </a:r>
            <a:r>
              <a:rPr lang="cs-CZ" b="1" u="sng" dirty="0" err="1" smtClean="0"/>
              <a:t>Bullerbynu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Kniha pojednává o skupině šesti dětí z osady </a:t>
            </a:r>
            <a:r>
              <a:rPr lang="cs-CZ" i="1" dirty="0" err="1" smtClean="0"/>
              <a:t>Bullerbyn</a:t>
            </a:r>
            <a:r>
              <a:rPr lang="cs-CZ" dirty="0" smtClean="0"/>
              <a:t> (švédsky „Hlučná vesnice“). Osada se stává z pouhých tří domů, každý z nich obývá jedna rodina. Vypravěčkou příběhu je osmiletá dívenka </a:t>
            </a:r>
            <a:r>
              <a:rPr lang="cs-CZ" dirty="0" err="1" smtClean="0"/>
              <a:t>Lisa</a:t>
            </a:r>
            <a:r>
              <a:rPr lang="cs-CZ" dirty="0" smtClean="0"/>
              <a:t>, která má dva starší bratry jménem </a:t>
            </a:r>
            <a:r>
              <a:rPr lang="cs-CZ" dirty="0" err="1" smtClean="0"/>
              <a:t>Lasse</a:t>
            </a:r>
            <a:r>
              <a:rPr lang="cs-CZ" dirty="0" smtClean="0"/>
              <a:t> (9 let) a Bosse (8 let) a bydlí na statku jménem </a:t>
            </a:r>
            <a:r>
              <a:rPr lang="cs-CZ" dirty="0" err="1" smtClean="0"/>
              <a:t>Mellangården</a:t>
            </a:r>
            <a:r>
              <a:rPr lang="cs-CZ" dirty="0" smtClean="0"/>
              <a:t>. V druhé rodině, která bydlí na </a:t>
            </a:r>
            <a:r>
              <a:rPr lang="cs-CZ" dirty="0" err="1" smtClean="0"/>
              <a:t>Norrgårdenu</a:t>
            </a:r>
            <a:r>
              <a:rPr lang="cs-CZ" dirty="0" smtClean="0"/>
              <a:t>, mají dvě dcerky Annu (7 let) a </a:t>
            </a:r>
            <a:r>
              <a:rPr lang="cs-CZ" dirty="0" err="1" smtClean="0"/>
              <a:t>Brittu</a:t>
            </a:r>
            <a:r>
              <a:rPr lang="cs-CZ" dirty="0" smtClean="0"/>
              <a:t> (9 let), ve třetím domě mají syna </a:t>
            </a:r>
            <a:r>
              <a:rPr lang="cs-CZ" dirty="0" err="1" smtClean="0"/>
              <a:t>Oleho</a:t>
            </a:r>
            <a:r>
              <a:rPr lang="cs-CZ" dirty="0" smtClean="0"/>
              <a:t> (8 let) a malinkou </a:t>
            </a:r>
            <a:r>
              <a:rPr lang="cs-CZ" dirty="0" err="1" smtClean="0"/>
              <a:t>Kerstin</a:t>
            </a:r>
            <a:r>
              <a:rPr lang="cs-CZ" dirty="0" smtClean="0"/>
              <a:t> (ti bydlí na </a:t>
            </a:r>
            <a:r>
              <a:rPr lang="cs-CZ" dirty="0" err="1" smtClean="0"/>
              <a:t>Sörgårdenu</a:t>
            </a:r>
            <a:r>
              <a:rPr lang="cs-CZ" dirty="0" smtClean="0"/>
              <a:t>). Děti spolu zažívají různá dobrodružství a společně chodí do jednotřídky ve </a:t>
            </a:r>
            <a:r>
              <a:rPr lang="cs-CZ" dirty="0" err="1" smtClean="0"/>
              <a:t>Storbynu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 err="1" smtClean="0"/>
              <a:t>Ronja</a:t>
            </a:r>
            <a:r>
              <a:rPr lang="cs-CZ" b="1" u="sng" dirty="0" smtClean="0"/>
              <a:t>, dcera loupežníka</a:t>
            </a:r>
            <a:endParaRPr lang="cs-CZ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285992"/>
            <a:ext cx="4048145" cy="4048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285992"/>
            <a:ext cx="2786082" cy="412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 smtClean="0"/>
              <a:t>Ronja</a:t>
            </a:r>
            <a:r>
              <a:rPr lang="cs-CZ" b="1" u="sng" dirty="0" smtClean="0"/>
              <a:t>, dcera loupežníka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492896"/>
            <a:ext cx="8352928" cy="3888432"/>
          </a:xfrm>
        </p:spPr>
        <p:txBody>
          <a:bodyPr>
            <a:normAutofit/>
          </a:bodyPr>
          <a:lstStyle/>
          <a:p>
            <a:r>
              <a:rPr lang="cs-CZ" dirty="0" smtClean="0"/>
              <a:t>v knižní, filmové i muzikálové formě</a:t>
            </a:r>
          </a:p>
          <a:p>
            <a:r>
              <a:rPr lang="cs-CZ" dirty="0" err="1" smtClean="0"/>
              <a:t>Ronja</a:t>
            </a:r>
            <a:r>
              <a:rPr lang="cs-CZ" dirty="0" smtClean="0"/>
              <a:t> se narodila za bouřlivé noci, která byla tak děsuplná, že napůl rozťala prastarý hrad, v němž vládl její otec bandě loupežníků. Odtrženou část hradu ihned obsadil na smrt znepřátelený rod lupiče Borky. A co čert nechtěl, </a:t>
            </a:r>
            <a:r>
              <a:rPr lang="cs-CZ" dirty="0" err="1" smtClean="0"/>
              <a:t>Ronja</a:t>
            </a:r>
            <a:r>
              <a:rPr lang="cs-CZ" dirty="0" smtClean="0"/>
              <a:t> našla svého nejlepšího kamaráda právě v synovi Borky, </a:t>
            </a:r>
            <a:r>
              <a:rPr lang="cs-CZ" dirty="0" err="1" smtClean="0"/>
              <a:t>Birkovi</a:t>
            </a:r>
            <a:r>
              <a:rPr lang="cs-CZ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Emil z </a:t>
            </a:r>
            <a:r>
              <a:rPr lang="cs-CZ" b="1" u="sng" dirty="0" err="1" smtClean="0"/>
              <a:t>Lönnebergy</a:t>
            </a:r>
            <a:r>
              <a:rPr lang="cs-CZ" b="1" u="sng" dirty="0" smtClean="0"/>
              <a:t>/Emil Neplecha </a:t>
            </a:r>
            <a:endParaRPr lang="cs-CZ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060848"/>
            <a:ext cx="3240385" cy="457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93632"/>
            <a:ext cx="3343119" cy="455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Zdroje: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hlinkClick r:id="rId2"/>
              </a:rPr>
              <a:t>http://cs.wikipedia.org/wiki/Astrid_Lindgrenov%C3%A1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http://kultura.</a:t>
            </a:r>
            <a:r>
              <a:rPr lang="cs-CZ" dirty="0" err="1" smtClean="0">
                <a:hlinkClick r:id="rId3"/>
              </a:rPr>
              <a:t>idnes.cz</a:t>
            </a:r>
            <a:r>
              <a:rPr lang="cs-CZ" dirty="0" smtClean="0">
                <a:hlinkClick r:id="rId3"/>
              </a:rPr>
              <a:t>/i-</a:t>
            </a:r>
            <a:r>
              <a:rPr lang="cs-CZ" dirty="0" err="1" smtClean="0">
                <a:hlinkClick r:id="rId3"/>
              </a:rPr>
              <a:t>pozdni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pribeh</a:t>
            </a:r>
            <a:r>
              <a:rPr lang="cs-CZ" dirty="0" smtClean="0">
                <a:hlinkClick r:id="rId3"/>
              </a:rPr>
              <a:t>-</a:t>
            </a:r>
            <a:r>
              <a:rPr lang="cs-CZ" dirty="0" err="1" smtClean="0">
                <a:hlinkClick r:id="rId3"/>
              </a:rPr>
              <a:t>lindgrenove</a:t>
            </a:r>
            <a:r>
              <a:rPr lang="cs-CZ" dirty="0" smtClean="0">
                <a:hlinkClick r:id="rId3"/>
              </a:rPr>
              <a:t>-stoji-za-</a:t>
            </a:r>
            <a:r>
              <a:rPr lang="cs-CZ" dirty="0" err="1" smtClean="0">
                <a:hlinkClick r:id="rId3"/>
              </a:rPr>
              <a:t>precteni</a:t>
            </a:r>
            <a:r>
              <a:rPr lang="cs-CZ" dirty="0" smtClean="0">
                <a:hlinkClick r:id="rId3"/>
              </a:rPr>
              <a:t>-fo6-/literatura.</a:t>
            </a:r>
            <a:r>
              <a:rPr lang="cs-CZ" dirty="0" err="1" smtClean="0">
                <a:hlinkClick r:id="rId3"/>
              </a:rPr>
              <a:t>aspx</a:t>
            </a:r>
            <a:r>
              <a:rPr lang="cs-CZ" dirty="0" smtClean="0">
                <a:hlinkClick r:id="rId3"/>
              </a:rPr>
              <a:t>?c=A100318_115323_literatura_</a:t>
            </a:r>
            <a:r>
              <a:rPr lang="cs-CZ" dirty="0" err="1" smtClean="0">
                <a:hlinkClick r:id="rId3"/>
              </a:rPr>
              <a:t>jaz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http://www.nekrolog.</a:t>
            </a:r>
            <a:r>
              <a:rPr lang="cs-CZ" dirty="0" err="1" smtClean="0">
                <a:hlinkClick r:id="rId4"/>
              </a:rPr>
              <a:t>cz</a:t>
            </a:r>
            <a:r>
              <a:rPr lang="cs-CZ" dirty="0" smtClean="0">
                <a:hlinkClick r:id="rId4"/>
              </a:rPr>
              <a:t>/nekrolog/</a:t>
            </a:r>
            <a:r>
              <a:rPr lang="cs-CZ" dirty="0" err="1" smtClean="0">
                <a:hlinkClick r:id="rId4"/>
              </a:rPr>
              <a:t>astrid</a:t>
            </a:r>
            <a:r>
              <a:rPr lang="cs-CZ" dirty="0" smtClean="0">
                <a:hlinkClick r:id="rId4"/>
              </a:rPr>
              <a:t>-</a:t>
            </a:r>
            <a:r>
              <a:rPr lang="cs-CZ" dirty="0" err="1" smtClean="0">
                <a:hlinkClick r:id="rId4"/>
              </a:rPr>
              <a:t>lindgrenova</a:t>
            </a:r>
            <a:r>
              <a:rPr lang="cs-CZ" dirty="0" smtClean="0">
                <a:hlinkClick r:id="rId4"/>
              </a:rPr>
              <a:t>_1907-2002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http://www.knihy-</a:t>
            </a:r>
            <a:r>
              <a:rPr lang="cs-CZ" dirty="0" err="1" smtClean="0">
                <a:hlinkClick r:id="rId5"/>
              </a:rPr>
              <a:t>zabrana.cz</a:t>
            </a:r>
            <a:r>
              <a:rPr lang="cs-CZ" dirty="0" smtClean="0">
                <a:hlinkClick r:id="rId5"/>
              </a:rPr>
              <a:t>/2859-</a:t>
            </a:r>
            <a:r>
              <a:rPr lang="cs-CZ" dirty="0" err="1" smtClean="0">
                <a:hlinkClick r:id="rId5"/>
              </a:rPr>
              <a:t>astrid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lindgrenova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pipi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dlouha</a:t>
            </a:r>
            <a:r>
              <a:rPr lang="cs-CZ" dirty="0" smtClean="0">
                <a:hlinkClick r:id="rId5"/>
              </a:rPr>
              <a:t>-</a:t>
            </a:r>
            <a:r>
              <a:rPr lang="cs-CZ" dirty="0" err="1" smtClean="0">
                <a:hlinkClick r:id="rId5"/>
              </a:rPr>
              <a:t>puncocha</a:t>
            </a:r>
            <a:r>
              <a:rPr lang="cs-CZ" dirty="0" smtClean="0">
                <a:hlinkClick r:id="rId5"/>
              </a:rPr>
              <a:t>-9788000024516.html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srovname.cz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astrid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lindgrenova</a:t>
            </a:r>
            <a:r>
              <a:rPr lang="cs-CZ" dirty="0" smtClean="0">
                <a:hlinkClick r:id="rId6"/>
              </a:rPr>
              <a:t>--cd-</a:t>
            </a:r>
            <a:r>
              <a:rPr lang="cs-CZ" dirty="0" err="1" smtClean="0">
                <a:hlinkClick r:id="rId6"/>
              </a:rPr>
              <a:t>pipi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dlouha</a:t>
            </a:r>
            <a:r>
              <a:rPr lang="cs-CZ" dirty="0" smtClean="0">
                <a:hlinkClick r:id="rId6"/>
              </a:rPr>
              <a:t>-</a:t>
            </a:r>
            <a:r>
              <a:rPr lang="cs-CZ" dirty="0" err="1" smtClean="0">
                <a:hlinkClick r:id="rId6"/>
              </a:rPr>
              <a:t>puncocha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srovnani</a:t>
            </a:r>
            <a:r>
              <a:rPr lang="cs-CZ" dirty="0" smtClean="0">
                <a:hlinkClick r:id="rId6"/>
              </a:rPr>
              <a:t>-cen/k.1359132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http://www.knihy-pro-</a:t>
            </a:r>
            <a:r>
              <a:rPr lang="cs-CZ" dirty="0" err="1" smtClean="0">
                <a:hlinkClick r:id="rId7"/>
              </a:rPr>
              <a:t>deti.cz</a:t>
            </a:r>
            <a:r>
              <a:rPr lang="cs-CZ" dirty="0" smtClean="0">
                <a:hlinkClick r:id="rId7"/>
              </a:rPr>
              <a:t>/Knihy-pro-</a:t>
            </a:r>
            <a:r>
              <a:rPr lang="cs-CZ" dirty="0" err="1" smtClean="0">
                <a:hlinkClick r:id="rId7"/>
              </a:rPr>
              <a:t>starsi</a:t>
            </a:r>
            <a:r>
              <a:rPr lang="cs-CZ" dirty="0" smtClean="0">
                <a:hlinkClick r:id="rId7"/>
              </a:rPr>
              <a:t>-</a:t>
            </a:r>
            <a:r>
              <a:rPr lang="cs-CZ" dirty="0" err="1" smtClean="0">
                <a:hlinkClick r:id="rId7"/>
              </a:rPr>
              <a:t>deti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Deti</a:t>
            </a:r>
            <a:r>
              <a:rPr lang="cs-CZ" dirty="0" smtClean="0">
                <a:hlinkClick r:id="rId7"/>
              </a:rPr>
              <a:t>-z-</a:t>
            </a:r>
            <a:r>
              <a:rPr lang="cs-CZ" dirty="0" err="1" smtClean="0">
                <a:hlinkClick r:id="rId7"/>
              </a:rPr>
              <a:t>Bullerbynu.html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http://www.</a:t>
            </a:r>
            <a:r>
              <a:rPr lang="cs-CZ" dirty="0" err="1" smtClean="0">
                <a:hlinkClick r:id="rId8"/>
              </a:rPr>
              <a:t>bux.cz</a:t>
            </a:r>
            <a:r>
              <a:rPr lang="cs-CZ" dirty="0" smtClean="0">
                <a:hlinkClick r:id="rId8"/>
              </a:rPr>
              <a:t>/knihy/36055-</a:t>
            </a:r>
            <a:r>
              <a:rPr lang="cs-CZ" dirty="0" err="1" smtClean="0">
                <a:hlinkClick r:id="rId8"/>
              </a:rPr>
              <a:t>deti</a:t>
            </a:r>
            <a:r>
              <a:rPr lang="cs-CZ" dirty="0" smtClean="0">
                <a:hlinkClick r:id="rId8"/>
              </a:rPr>
              <a:t>-z-</a:t>
            </a:r>
            <a:r>
              <a:rPr lang="cs-CZ" dirty="0" err="1" smtClean="0">
                <a:hlinkClick r:id="rId8"/>
              </a:rPr>
              <a:t>bullerbynu</a:t>
            </a:r>
            <a:r>
              <a:rPr lang="cs-CZ" dirty="0" smtClean="0">
                <a:hlinkClick r:id="rId8"/>
              </a:rPr>
              <a:t>-cd.</a:t>
            </a:r>
            <a:r>
              <a:rPr lang="cs-CZ" dirty="0" err="1" smtClean="0">
                <a:hlinkClick r:id="rId8"/>
              </a:rPr>
              <a:t>html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http://knihy.</a:t>
            </a:r>
            <a:r>
              <a:rPr lang="cs-CZ" dirty="0" err="1" smtClean="0">
                <a:hlinkClick r:id="rId9"/>
              </a:rPr>
              <a:t>heureka.cz</a:t>
            </a:r>
            <a:r>
              <a:rPr lang="cs-CZ" dirty="0" smtClean="0">
                <a:hlinkClick r:id="rId9"/>
              </a:rPr>
              <a:t>/</a:t>
            </a:r>
            <a:r>
              <a:rPr lang="cs-CZ" dirty="0" err="1" smtClean="0">
                <a:hlinkClick r:id="rId9"/>
              </a:rPr>
              <a:t>ronja</a:t>
            </a:r>
            <a:r>
              <a:rPr lang="cs-CZ" dirty="0" smtClean="0">
                <a:hlinkClick r:id="rId9"/>
              </a:rPr>
              <a:t>-dcera-</a:t>
            </a:r>
            <a:r>
              <a:rPr lang="cs-CZ" dirty="0" err="1" smtClean="0">
                <a:hlinkClick r:id="rId9"/>
              </a:rPr>
              <a:t>loupeznika</a:t>
            </a:r>
            <a:r>
              <a:rPr lang="cs-CZ" dirty="0" smtClean="0">
                <a:hlinkClick r:id="rId9"/>
              </a:rPr>
              <a:t>-</a:t>
            </a:r>
            <a:r>
              <a:rPr lang="cs-CZ" dirty="0" err="1" smtClean="0">
                <a:hlinkClick r:id="rId9"/>
              </a:rPr>
              <a:t>astrid</a:t>
            </a:r>
            <a:r>
              <a:rPr lang="cs-CZ" dirty="0" smtClean="0">
                <a:hlinkClick r:id="rId9"/>
              </a:rPr>
              <a:t>-</a:t>
            </a:r>
            <a:r>
              <a:rPr lang="cs-CZ" dirty="0" err="1" smtClean="0">
                <a:hlinkClick r:id="rId9"/>
              </a:rPr>
              <a:t>lindgrenova</a:t>
            </a:r>
            <a:r>
              <a:rPr lang="cs-CZ" dirty="0" smtClean="0">
                <a:hlinkClick r:id="rId9"/>
              </a:rPr>
              <a:t>/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http://malacandra.blog.cz/1012/ronja-dcera-loupeznika-astrid-lindgrenova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http://www.</a:t>
            </a:r>
            <a:r>
              <a:rPr lang="cs-CZ" dirty="0" err="1" smtClean="0">
                <a:hlinkClick r:id="rId11"/>
              </a:rPr>
              <a:t>databazeknih.cz</a:t>
            </a:r>
            <a:r>
              <a:rPr lang="cs-CZ" dirty="0" smtClean="0">
                <a:hlinkClick r:id="rId11"/>
              </a:rPr>
              <a:t>/knihy/</a:t>
            </a:r>
            <a:r>
              <a:rPr lang="cs-CZ" dirty="0" err="1" smtClean="0">
                <a:hlinkClick r:id="rId11"/>
              </a:rPr>
              <a:t>uz</a:t>
            </a:r>
            <a:r>
              <a:rPr lang="cs-CZ" dirty="0" smtClean="0">
                <a:hlinkClick r:id="rId11"/>
              </a:rPr>
              <a:t>-zase-</a:t>
            </a:r>
            <a:r>
              <a:rPr lang="cs-CZ" dirty="0" err="1" smtClean="0">
                <a:hlinkClick r:id="rId11"/>
              </a:rPr>
              <a:t>emil</a:t>
            </a:r>
            <a:r>
              <a:rPr lang="cs-CZ" dirty="0" smtClean="0">
                <a:hlinkClick r:id="rId11"/>
              </a:rPr>
              <a:t>-z-</a:t>
            </a:r>
            <a:r>
              <a:rPr lang="cs-CZ" dirty="0" err="1" smtClean="0">
                <a:hlinkClick r:id="rId11"/>
              </a:rPr>
              <a:t>lonnebergy</a:t>
            </a:r>
            <a:r>
              <a:rPr lang="cs-CZ" smtClean="0">
                <a:hlinkClick r:id="rId11"/>
              </a:rPr>
              <a:t>-54492</a:t>
            </a:r>
            <a:endParaRPr lang="cs-CZ" dirty="0" smtClean="0"/>
          </a:p>
          <a:p>
            <a:r>
              <a:rPr lang="cs-CZ" dirty="0" smtClean="0">
                <a:hlinkClick r:id="rId12"/>
              </a:rPr>
              <a:t>http://en.wikipedia.org/wiki/File:Emil_i_L%C3%B6nneberga.jpg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Život:</a:t>
            </a:r>
            <a:endParaRPr lang="cs-CZ" b="1" u="sng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6" y="2532888"/>
            <a:ext cx="8215370" cy="3753632"/>
          </a:xfrm>
        </p:spPr>
        <p:txBody>
          <a:bodyPr>
            <a:normAutofit/>
          </a:bodyPr>
          <a:lstStyle/>
          <a:p>
            <a:r>
              <a:rPr lang="cs-CZ" dirty="0" smtClean="0"/>
              <a:t>rodným jménem </a:t>
            </a:r>
            <a:r>
              <a:rPr lang="cs-CZ" b="1" dirty="0" err="1" smtClean="0"/>
              <a:t>Astrid</a:t>
            </a:r>
            <a:r>
              <a:rPr lang="cs-CZ" b="1" dirty="0" smtClean="0"/>
              <a:t> Anna </a:t>
            </a:r>
            <a:r>
              <a:rPr lang="cs-CZ" b="1" dirty="0" err="1" smtClean="0"/>
              <a:t>Emilia</a:t>
            </a:r>
            <a:r>
              <a:rPr lang="cs-CZ" b="1" dirty="0" smtClean="0"/>
              <a:t> </a:t>
            </a:r>
            <a:r>
              <a:rPr lang="cs-CZ" b="1" dirty="0" err="1" smtClean="0"/>
              <a:t>Ericssonová</a:t>
            </a:r>
            <a:r>
              <a:rPr lang="cs-CZ" dirty="0" smtClean="0"/>
              <a:t> </a:t>
            </a:r>
          </a:p>
          <a:p>
            <a:r>
              <a:rPr lang="cs-CZ" dirty="0" smtClean="0"/>
              <a:t>14. listopadu 1907– 28. ledna 2002</a:t>
            </a:r>
          </a:p>
          <a:p>
            <a:r>
              <a:rPr lang="cs-CZ" dirty="0" smtClean="0"/>
              <a:t>byla velmi úspěšná švédská autorka knih pro děti </a:t>
            </a:r>
          </a:p>
          <a:p>
            <a:r>
              <a:rPr lang="cs-CZ" dirty="0" smtClean="0"/>
              <a:t>Její knihy byly přeloženy do 70 jazyků ve více než 100 zemích po celém světě.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Život: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roce 1958 jí byla udělena </a:t>
            </a:r>
            <a:r>
              <a:rPr lang="cs-CZ" i="1" dirty="0" smtClean="0"/>
              <a:t>Cena Hanse Christiana Andersena</a:t>
            </a:r>
            <a:r>
              <a:rPr lang="cs-CZ" dirty="0" smtClean="0"/>
              <a:t>, která je považována za nejvyšší možné ocenění autorů dětských knih</a:t>
            </a:r>
          </a:p>
          <a:p>
            <a:r>
              <a:rPr lang="cs-CZ" dirty="0" smtClean="0"/>
              <a:t>měla dvě děti (syna a dceru)</a:t>
            </a:r>
          </a:p>
          <a:p>
            <a:r>
              <a:rPr lang="cs-CZ" dirty="0" smtClean="0"/>
              <a:t>Nejslavnější postava </a:t>
            </a:r>
            <a:r>
              <a:rPr lang="cs-CZ" dirty="0" err="1" smtClean="0"/>
              <a:t>Lindgrenové</a:t>
            </a:r>
            <a:r>
              <a:rPr lang="cs-CZ" dirty="0" smtClean="0"/>
              <a:t> </a:t>
            </a:r>
            <a:r>
              <a:rPr lang="cs-CZ" dirty="0" err="1" smtClean="0"/>
              <a:t>Pipi</a:t>
            </a:r>
            <a:r>
              <a:rPr lang="cs-CZ" dirty="0" smtClean="0"/>
              <a:t> Dlouhá Punčocha vznikla z příběhů, které vyprávěla své dceři před spaním. Kniha se stala rychle velmi úspěšnou a udělala z </a:t>
            </a:r>
            <a:r>
              <a:rPr lang="cs-CZ" dirty="0" err="1" smtClean="0"/>
              <a:t>Lindgrenové</a:t>
            </a:r>
            <a:r>
              <a:rPr lang="cs-CZ" dirty="0" smtClean="0"/>
              <a:t> mezinárodně známou autorku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Portréty:</a:t>
            </a:r>
            <a:endParaRPr lang="cs-CZ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0484" y="2357430"/>
            <a:ext cx="4853481" cy="385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345440"/>
            <a:ext cx="2715912" cy="389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/>
              <a:t>Díla:</a:t>
            </a:r>
            <a:endParaRPr lang="cs-CZ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cs-CZ" i="1" dirty="0" err="1" smtClean="0"/>
              <a:t>Britt</a:t>
            </a:r>
            <a:r>
              <a:rPr lang="cs-CZ" i="1" dirty="0" smtClean="0"/>
              <a:t>-</a:t>
            </a:r>
            <a:r>
              <a:rPr lang="cs-CZ" i="1" dirty="0" err="1" smtClean="0"/>
              <a:t>Mari</a:t>
            </a:r>
            <a:r>
              <a:rPr lang="cs-CZ" i="1" dirty="0" smtClean="0"/>
              <a:t> se svěřuje</a:t>
            </a:r>
            <a:endParaRPr lang="cs-CZ" dirty="0" smtClean="0"/>
          </a:p>
          <a:p>
            <a:r>
              <a:rPr lang="cs-CZ" i="1" u="sng" dirty="0" err="1" smtClean="0"/>
              <a:t>Pipi</a:t>
            </a:r>
            <a:r>
              <a:rPr lang="cs-CZ" i="1" u="sng" dirty="0" smtClean="0"/>
              <a:t> Dlouhá punčocha</a:t>
            </a:r>
            <a:endParaRPr lang="cs-CZ" u="sng" dirty="0" smtClean="0"/>
          </a:p>
          <a:p>
            <a:r>
              <a:rPr lang="cs-CZ" i="1" dirty="0" err="1" smtClean="0"/>
              <a:t>Pipi</a:t>
            </a:r>
            <a:r>
              <a:rPr lang="cs-CZ" dirty="0" smtClean="0"/>
              <a:t> se nalodí</a:t>
            </a:r>
          </a:p>
          <a:p>
            <a:r>
              <a:rPr lang="cs-CZ" i="1" u="sng" dirty="0" smtClean="0"/>
              <a:t>Děti z </a:t>
            </a:r>
            <a:r>
              <a:rPr lang="cs-CZ" i="1" u="sng" dirty="0" err="1" smtClean="0"/>
              <a:t>Bullerbynu</a:t>
            </a:r>
            <a:endParaRPr lang="cs-CZ" u="sng" dirty="0" smtClean="0"/>
          </a:p>
          <a:p>
            <a:r>
              <a:rPr lang="cs-CZ" i="1" dirty="0" smtClean="0"/>
              <a:t>Detektiv </a:t>
            </a:r>
            <a:r>
              <a:rPr lang="cs-CZ" i="1" dirty="0" err="1" smtClean="0"/>
              <a:t>Kalle</a:t>
            </a:r>
            <a:r>
              <a:rPr lang="cs-CZ" i="1" dirty="0" smtClean="0"/>
              <a:t> má podezření</a:t>
            </a:r>
            <a:r>
              <a:rPr lang="cs-CZ" dirty="0" smtClean="0"/>
              <a:t> </a:t>
            </a:r>
          </a:p>
          <a:p>
            <a:r>
              <a:rPr lang="cs-CZ" i="1" dirty="0" err="1" smtClean="0"/>
              <a:t>Pipi</a:t>
            </a:r>
            <a:r>
              <a:rPr lang="cs-CZ" i="1" dirty="0" smtClean="0"/>
              <a:t> Dlouhá punčocha v Tichomoří</a:t>
            </a:r>
            <a:endParaRPr lang="cs-CZ" dirty="0" smtClean="0"/>
          </a:p>
          <a:p>
            <a:r>
              <a:rPr lang="cs-CZ" i="1" dirty="0" smtClean="0"/>
              <a:t>Skřítek </a:t>
            </a:r>
            <a:r>
              <a:rPr lang="cs-CZ" i="1" dirty="0" err="1" smtClean="0"/>
              <a:t>Nils</a:t>
            </a:r>
            <a:r>
              <a:rPr lang="cs-CZ" i="1" dirty="0" smtClean="0"/>
              <a:t> </a:t>
            </a:r>
            <a:r>
              <a:rPr lang="cs-CZ" i="1" dirty="0" err="1" smtClean="0"/>
              <a:t>Karlsson</a:t>
            </a:r>
            <a:endParaRPr lang="cs-CZ" dirty="0" smtClean="0"/>
          </a:p>
          <a:p>
            <a:r>
              <a:rPr lang="cs-CZ" i="1" dirty="0" smtClean="0"/>
              <a:t>Svěřte případ </a:t>
            </a:r>
            <a:r>
              <a:rPr lang="cs-CZ" i="1" dirty="0" err="1" smtClean="0"/>
              <a:t>Kallovi</a:t>
            </a:r>
            <a:r>
              <a:rPr lang="cs-CZ" dirty="0" smtClean="0"/>
              <a:t> </a:t>
            </a:r>
          </a:p>
          <a:p>
            <a:r>
              <a:rPr lang="cs-CZ" i="1" dirty="0" err="1" smtClean="0"/>
              <a:t>Kalle</a:t>
            </a:r>
            <a:r>
              <a:rPr lang="cs-CZ" i="1" dirty="0" smtClean="0"/>
              <a:t> </a:t>
            </a:r>
            <a:r>
              <a:rPr lang="cs-CZ" i="1" dirty="0" err="1" smtClean="0"/>
              <a:t>Blomkvist</a:t>
            </a:r>
            <a:r>
              <a:rPr lang="cs-CZ" i="1" dirty="0" smtClean="0"/>
              <a:t> zasahuje</a:t>
            </a:r>
            <a:endParaRPr lang="cs-CZ" dirty="0" smtClean="0"/>
          </a:p>
          <a:p>
            <a:r>
              <a:rPr lang="cs-CZ" i="1" dirty="0" err="1" smtClean="0"/>
              <a:t>Mio</a:t>
            </a:r>
            <a:r>
              <a:rPr lang="cs-CZ" i="1" dirty="0" smtClean="0"/>
              <a:t>, můj </a:t>
            </a:r>
            <a:r>
              <a:rPr lang="cs-CZ" i="1" dirty="0" err="1" smtClean="0"/>
              <a:t>Mio</a:t>
            </a:r>
            <a:endParaRPr lang="cs-CZ" dirty="0" smtClean="0"/>
          </a:p>
          <a:p>
            <a:r>
              <a:rPr lang="cs-CZ" i="1" dirty="0" err="1" smtClean="0"/>
              <a:t>Karkulín</a:t>
            </a:r>
            <a:r>
              <a:rPr lang="cs-CZ" i="1" dirty="0" smtClean="0"/>
              <a:t> ze střechy</a:t>
            </a:r>
            <a:r>
              <a:rPr lang="cs-CZ" dirty="0" smtClean="0"/>
              <a:t> (3 díly)</a:t>
            </a:r>
          </a:p>
          <a:p>
            <a:r>
              <a:rPr lang="cs-CZ" i="1" dirty="0" smtClean="0"/>
              <a:t>Kluci </a:t>
            </a:r>
            <a:r>
              <a:rPr lang="cs-CZ" i="1" dirty="0" err="1" smtClean="0"/>
              <a:t>darebáci</a:t>
            </a:r>
            <a:r>
              <a:rPr lang="cs-CZ" i="1" dirty="0" smtClean="0"/>
              <a:t> a pes</a:t>
            </a:r>
            <a:r>
              <a:rPr lang="cs-CZ" dirty="0" smtClean="0"/>
              <a:t> </a:t>
            </a:r>
          </a:p>
          <a:p>
            <a:r>
              <a:rPr lang="cs-CZ" i="1" dirty="0" err="1" smtClean="0"/>
              <a:t>Madynka</a:t>
            </a:r>
            <a:endParaRPr lang="cs-CZ" dirty="0" smtClean="0"/>
          </a:p>
          <a:p>
            <a:r>
              <a:rPr lang="cs-CZ" i="1" dirty="0" smtClean="0"/>
              <a:t>Emil z </a:t>
            </a:r>
            <a:r>
              <a:rPr lang="cs-CZ" i="1" dirty="0" err="1" smtClean="0"/>
              <a:t>Lönnebergy</a:t>
            </a:r>
            <a:r>
              <a:rPr lang="cs-CZ" dirty="0" smtClean="0"/>
              <a:t>/</a:t>
            </a:r>
            <a:r>
              <a:rPr lang="cs-CZ" i="1" dirty="0" smtClean="0"/>
              <a:t>Emil Neplecha</a:t>
            </a:r>
            <a:r>
              <a:rPr lang="cs-CZ" dirty="0" smtClean="0"/>
              <a:t> (3 díly)</a:t>
            </a:r>
          </a:p>
          <a:p>
            <a:r>
              <a:rPr lang="cs-CZ" i="1" dirty="0" smtClean="0"/>
              <a:t>My z ostrova </a:t>
            </a:r>
            <a:r>
              <a:rPr lang="cs-CZ" i="1" dirty="0" err="1" smtClean="0"/>
              <a:t>Saltkräkan</a:t>
            </a:r>
            <a:endParaRPr lang="cs-CZ" dirty="0" smtClean="0"/>
          </a:p>
          <a:p>
            <a:r>
              <a:rPr lang="cs-CZ" i="1" dirty="0" smtClean="0"/>
              <a:t>Samuel August ze </a:t>
            </a:r>
            <a:r>
              <a:rPr lang="cs-CZ" i="1" dirty="0" err="1" smtClean="0"/>
              <a:t>Sevedstorpu</a:t>
            </a:r>
            <a:r>
              <a:rPr lang="cs-CZ" i="1" dirty="0" smtClean="0"/>
              <a:t> a </a:t>
            </a:r>
            <a:r>
              <a:rPr lang="cs-CZ" i="1" dirty="0" err="1" smtClean="0"/>
              <a:t>Hanna</a:t>
            </a:r>
            <a:r>
              <a:rPr lang="cs-CZ" i="1" dirty="0" smtClean="0"/>
              <a:t> z </a:t>
            </a:r>
            <a:r>
              <a:rPr lang="cs-CZ" i="1" dirty="0" err="1" smtClean="0"/>
              <a:t>Hultu</a:t>
            </a:r>
            <a:endParaRPr lang="cs-CZ" dirty="0" smtClean="0"/>
          </a:p>
          <a:p>
            <a:r>
              <a:rPr lang="cs-CZ" i="1" dirty="0" smtClean="0"/>
              <a:t>Bratři Lví srdce</a:t>
            </a:r>
            <a:endParaRPr lang="cs-CZ" dirty="0" smtClean="0"/>
          </a:p>
          <a:p>
            <a:r>
              <a:rPr lang="cs-CZ" i="1" u="sng" dirty="0" err="1" smtClean="0"/>
              <a:t>Ronja</a:t>
            </a:r>
            <a:r>
              <a:rPr lang="cs-CZ" i="1" u="sng" dirty="0" smtClean="0"/>
              <a:t>, dcera loupežníka</a:t>
            </a:r>
            <a:endParaRPr lang="cs-CZ" u="sng" dirty="0" smtClean="0"/>
          </a:p>
          <a:p>
            <a:r>
              <a:rPr lang="cs-CZ" i="1" dirty="0" err="1" smtClean="0"/>
              <a:t>Lotta</a:t>
            </a:r>
            <a:r>
              <a:rPr lang="cs-CZ" i="1" dirty="0" smtClean="0"/>
              <a:t> z </a:t>
            </a:r>
            <a:r>
              <a:rPr lang="cs-CZ" i="1" dirty="0" err="1" smtClean="0"/>
              <a:t>Rošťácké</a:t>
            </a:r>
            <a:r>
              <a:rPr lang="cs-CZ" i="1" dirty="0" smtClean="0"/>
              <a:t> uličky</a:t>
            </a:r>
            <a:endParaRPr lang="cs-CZ" dirty="0" smtClean="0"/>
          </a:p>
          <a:p>
            <a:r>
              <a:rPr lang="cs-CZ" i="1" dirty="0" smtClean="0"/>
              <a:t>Nové rošťárny Emila z </a:t>
            </a:r>
            <a:r>
              <a:rPr lang="cs-CZ" i="1" dirty="0" err="1" smtClean="0"/>
              <a:t>Lönnebergy</a:t>
            </a:r>
            <a:endParaRPr lang="cs-CZ" dirty="0" smtClean="0"/>
          </a:p>
          <a:p>
            <a:r>
              <a:rPr lang="cs-CZ" i="1" dirty="0" err="1" smtClean="0"/>
              <a:t>Madynka</a:t>
            </a:r>
            <a:r>
              <a:rPr lang="cs-CZ" i="1" dirty="0" smtClean="0"/>
              <a:t> zachránkyně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 smtClean="0"/>
              <a:t>Pipi</a:t>
            </a:r>
            <a:r>
              <a:rPr lang="cs-CZ" b="1" u="sng" dirty="0" smtClean="0"/>
              <a:t> Dlouhá punčocha</a:t>
            </a:r>
            <a:endParaRPr lang="cs-CZ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357430"/>
            <a:ext cx="4000520" cy="400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357430"/>
            <a:ext cx="4071966" cy="4113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 smtClean="0"/>
              <a:t>Pipi</a:t>
            </a:r>
            <a:r>
              <a:rPr lang="cs-CZ" b="1" u="sng" dirty="0" smtClean="0"/>
              <a:t> Dlouhá punčocha</a:t>
            </a:r>
            <a:endParaRPr lang="cs-CZ" b="1" u="sng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414366" y="2214554"/>
            <a:ext cx="8229600" cy="432511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Podivuhodné příběhy ze života devítileté dívenky, kterou znají děti z celého světa. </a:t>
            </a:r>
            <a:r>
              <a:rPr lang="cs-CZ" dirty="0" err="1" smtClean="0"/>
              <a:t>Pipi</a:t>
            </a:r>
            <a:r>
              <a:rPr lang="cs-CZ" dirty="0" smtClean="0"/>
              <a:t> žije sama bez rodičů na okraji města, jejím společníkem je jen opička a kůň. </a:t>
            </a:r>
            <a:r>
              <a:rPr lang="cs-CZ" dirty="0" err="1" smtClean="0"/>
              <a:t>Pipi</a:t>
            </a:r>
            <a:r>
              <a:rPr lang="cs-CZ" dirty="0" smtClean="0"/>
              <a:t> však vůbec není smutná, jak se brzy přesvědčí její malí sousedé, sourozenci </a:t>
            </a:r>
            <a:r>
              <a:rPr lang="cs-CZ" dirty="0" err="1" smtClean="0"/>
              <a:t>Tomík</a:t>
            </a:r>
            <a:r>
              <a:rPr lang="cs-CZ" dirty="0" smtClean="0"/>
              <a:t> a </a:t>
            </a:r>
            <a:r>
              <a:rPr lang="cs-CZ" dirty="0" err="1" smtClean="0"/>
              <a:t>Anika</a:t>
            </a:r>
            <a:r>
              <a:rPr lang="cs-CZ" dirty="0" smtClean="0"/>
              <a:t>. Všechny tři děti spolu prožívají veselá dobrodružství, až se nakonec vydají lodí na daleký ostrov, kde panuje tatínek </a:t>
            </a:r>
            <a:r>
              <a:rPr lang="cs-CZ" dirty="0" err="1" smtClean="0"/>
              <a:t>Pipi</a:t>
            </a:r>
            <a:r>
              <a:rPr lang="cs-CZ" dirty="0" smtClean="0"/>
              <a:t>, starý mořský vlk, jako černošský král... Toto vydání světoznámé knížky připravilo pro děti překvapení: u nás dosud nepublikovaný příběh o nezbedné </a:t>
            </a:r>
            <a:r>
              <a:rPr lang="cs-CZ" dirty="0" err="1" smtClean="0"/>
              <a:t>Pipi</a:t>
            </a:r>
            <a:r>
              <a:rPr lang="cs-CZ" dirty="0" smtClean="0"/>
              <a:t>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 smtClean="0"/>
              <a:t>Pipi</a:t>
            </a:r>
            <a:r>
              <a:rPr lang="cs-CZ" b="1" u="sng" dirty="0" smtClean="0"/>
              <a:t> Dlouhá punčocha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1604" y="2786058"/>
            <a:ext cx="6215106" cy="2286016"/>
          </a:xfrm>
        </p:spPr>
        <p:txBody>
          <a:bodyPr/>
          <a:lstStyle/>
          <a:p>
            <a:r>
              <a:rPr lang="cs-CZ" dirty="0" smtClean="0"/>
              <a:t>v knižní, audio, animované i filmové podobě</a:t>
            </a:r>
          </a:p>
          <a:p>
            <a:r>
              <a:rPr lang="cs-CZ" dirty="0" smtClean="0"/>
              <a:t>ukázka filmu </a:t>
            </a:r>
            <a:r>
              <a:rPr lang="cs-CZ" dirty="0" err="1" smtClean="0"/>
              <a:t>Pipi</a:t>
            </a:r>
            <a:r>
              <a:rPr lang="cs-CZ" dirty="0" smtClean="0"/>
              <a:t> Dlouhá punčocha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ppi-dlouha-puncocha-cz-dab.-MAX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7950" y="685800"/>
            <a:ext cx="7447388" cy="5957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845</TotalTime>
  <Words>437</Words>
  <Application>Microsoft Office PowerPoint</Application>
  <PresentationFormat>Předvádění na obrazovce (4:3)</PresentationFormat>
  <Paragraphs>60</Paragraphs>
  <Slides>15</Slides>
  <Notes>1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Urbanistický</vt:lpstr>
      <vt:lpstr>Astrid Lindgrenová</vt:lpstr>
      <vt:lpstr>Život:</vt:lpstr>
      <vt:lpstr>Život:</vt:lpstr>
      <vt:lpstr>Portréty:</vt:lpstr>
      <vt:lpstr>Díla:</vt:lpstr>
      <vt:lpstr>Pipi Dlouhá punčocha</vt:lpstr>
      <vt:lpstr>Pipi Dlouhá punčocha</vt:lpstr>
      <vt:lpstr>Pipi Dlouhá punčocha</vt:lpstr>
      <vt:lpstr>Snímek 9</vt:lpstr>
      <vt:lpstr>Děti z Bullerbynu</vt:lpstr>
      <vt:lpstr>Děti z Bullerbynu</vt:lpstr>
      <vt:lpstr>Ronja, dcera loupežníka</vt:lpstr>
      <vt:lpstr>Ronja, dcera loupežníka</vt:lpstr>
      <vt:lpstr>Emil z Lönnebergy/Emil Neplecha 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Veronika</dc:creator>
  <cp:lastModifiedBy>Veronika</cp:lastModifiedBy>
  <cp:revision>48</cp:revision>
  <dcterms:created xsi:type="dcterms:W3CDTF">2012-08-30T14:05:16Z</dcterms:created>
  <dcterms:modified xsi:type="dcterms:W3CDTF">2012-10-04T22:16:11Z</dcterms:modified>
</cp:coreProperties>
</file>