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0496E-941C-4C1E-A793-86AA02294895}" type="datetimeFigureOut">
              <a:rPr lang="cs-CZ" smtClean="0"/>
              <a:t>28.4.2011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5ECDB-284B-40D7-ACFF-5286CA1588D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229600" cy="2500330"/>
          </a:xfrm>
        </p:spPr>
        <p:txBody>
          <a:bodyPr>
            <a:noAutofit/>
          </a:bodyPr>
          <a:lstStyle/>
          <a:p>
            <a:r>
              <a:rPr lang="cs-CZ" sz="7200" b="1" dirty="0" smtClean="0"/>
              <a:t>ÚVOD DO DĚJEPISU I.</a:t>
            </a:r>
            <a:endParaRPr lang="cs-CZ" sz="7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71472" y="5929331"/>
            <a:ext cx="7572428" cy="642942"/>
          </a:xfrm>
        </p:spPr>
        <p:txBody>
          <a:bodyPr/>
          <a:lstStyle/>
          <a:p>
            <a:pPr algn="ctr"/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sz="1100" i="1" dirty="0" err="1" smtClean="0">
                <a:solidFill>
                  <a:schemeClr val="tx1">
                    <a:lumMod val="50000"/>
                  </a:schemeClr>
                </a:solidFill>
              </a:rPr>
              <a:t>Jančová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 algn="ctr"/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Dostupné z Metodického portálu www.</a:t>
            </a:r>
            <a:r>
              <a:rPr lang="cs-CZ" sz="1100" i="1" dirty="0" err="1" smtClean="0">
                <a:solidFill>
                  <a:schemeClr val="tx1">
                    <a:lumMod val="50000"/>
                  </a:schemeClr>
                </a:solidFill>
              </a:rPr>
              <a:t>rvp.cz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, ISSN: 1802-4785, financovaného z ESF a státního rozpočtu ČR. Provozováno Výzkumným ústavem pedagogickým v Praze</a:t>
            </a:r>
            <a:r>
              <a:rPr lang="cs-CZ" sz="1100" i="1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sz="1100" i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Časová přímka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Lidské dějiny zahrnují život lidí od nejstarších dob až po současnost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Časová přímka zahrnuje:</a:t>
            </a:r>
          </a:p>
          <a:p>
            <a:pPr algn="just">
              <a:buNone/>
            </a:pPr>
            <a:r>
              <a:rPr lang="cs-CZ" dirty="0" smtClean="0"/>
              <a:t>r</a:t>
            </a:r>
            <a:r>
              <a:rPr lang="cs-CZ" dirty="0" smtClean="0"/>
              <a:t>oky</a:t>
            </a:r>
          </a:p>
          <a:p>
            <a:pPr algn="just">
              <a:buNone/>
            </a:pPr>
            <a:r>
              <a:rPr lang="cs-CZ" dirty="0" smtClean="0"/>
              <a:t>staletí 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tisíciletí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př. n.l. = před naším letopočtem </a:t>
            </a:r>
          </a:p>
          <a:p>
            <a:pPr>
              <a:buNone/>
            </a:pPr>
            <a:r>
              <a:rPr lang="cs-CZ" dirty="0" smtClean="0"/>
              <a:t>                   před narozením </a:t>
            </a:r>
            <a:r>
              <a:rPr lang="cs-CZ" dirty="0" smtClean="0"/>
              <a:t>Krista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n. l. = našeho letopočtu</a:t>
            </a:r>
          </a:p>
          <a:p>
            <a:pPr>
              <a:buNone/>
            </a:pPr>
            <a:r>
              <a:rPr lang="cs-CZ" dirty="0" smtClean="0"/>
              <a:t>              </a:t>
            </a:r>
            <a:r>
              <a:rPr lang="cs-CZ" dirty="0" smtClean="0"/>
              <a:t>po </a:t>
            </a:r>
            <a:r>
              <a:rPr lang="cs-CZ" dirty="0" smtClean="0"/>
              <a:t>narození Krista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472518" cy="452628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př. n. l.                                                              n. l.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,        ,        ,        ,        ,        ,        ,        ,        ,        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400  300  200   100     </a:t>
            </a:r>
            <a:r>
              <a:rPr lang="cs-CZ" b="1" dirty="0" smtClean="0"/>
              <a:t>0 </a:t>
            </a:r>
            <a:r>
              <a:rPr lang="cs-CZ" dirty="0" smtClean="0"/>
              <a:t>   100   200  300   400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785786" y="3500438"/>
            <a:ext cx="792961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Historická období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Pravěk</a:t>
            </a:r>
          </a:p>
          <a:p>
            <a:r>
              <a:rPr lang="cs-CZ" dirty="0" smtClean="0"/>
              <a:t>Starověk</a:t>
            </a:r>
          </a:p>
          <a:p>
            <a:r>
              <a:rPr lang="cs-CZ" dirty="0" smtClean="0"/>
              <a:t>Středověk </a:t>
            </a:r>
          </a:p>
          <a:p>
            <a:r>
              <a:rPr lang="cs-CZ" dirty="0" smtClean="0"/>
              <a:t>Novověk</a:t>
            </a:r>
          </a:p>
          <a:p>
            <a:r>
              <a:rPr lang="cs-CZ" dirty="0" smtClean="0"/>
              <a:t>Dějiny doby nejnovější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928802"/>
            <a:ext cx="8643998" cy="3811583"/>
          </a:xfrm>
        </p:spPr>
        <p:txBody>
          <a:bodyPr/>
          <a:lstStyle/>
          <a:p>
            <a:pPr algn="just"/>
            <a:r>
              <a:rPr lang="cs-CZ" i="1" dirty="0" smtClean="0"/>
              <a:t>Pravěk</a:t>
            </a:r>
            <a:r>
              <a:rPr lang="cs-CZ" dirty="0" smtClean="0"/>
              <a:t> – nejdelší období</a:t>
            </a:r>
          </a:p>
          <a:p>
            <a:pPr algn="just">
              <a:buNone/>
            </a:pPr>
            <a:r>
              <a:rPr lang="cs-CZ" dirty="0" smtClean="0"/>
              <a:t>                  trval téměř 3 miliony let</a:t>
            </a:r>
          </a:p>
          <a:p>
            <a:pPr algn="just">
              <a:buNone/>
            </a:pPr>
            <a:r>
              <a:rPr lang="cs-CZ" dirty="0" smtClean="0"/>
              <a:t>                  vývoj </a:t>
            </a:r>
            <a:r>
              <a:rPr lang="cs-CZ" dirty="0" smtClean="0"/>
              <a:t>Země a </a:t>
            </a:r>
            <a:r>
              <a:rPr lang="cs-CZ" dirty="0" smtClean="0"/>
              <a:t>člověka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i="1" dirty="0" smtClean="0"/>
              <a:t>Starověk</a:t>
            </a:r>
            <a:r>
              <a:rPr lang="cs-CZ" dirty="0" smtClean="0"/>
              <a:t> – vznik nejstarších států</a:t>
            </a:r>
          </a:p>
          <a:p>
            <a:pPr algn="just"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      3. tisíciletí př. </a:t>
            </a:r>
            <a:r>
              <a:rPr lang="cs-CZ" dirty="0" smtClean="0"/>
              <a:t>n</a:t>
            </a:r>
            <a:r>
              <a:rPr lang="cs-CZ" dirty="0" smtClean="0"/>
              <a:t>. l. – </a:t>
            </a:r>
            <a:r>
              <a:rPr lang="cs-CZ" dirty="0" err="1" smtClean="0"/>
              <a:t>pol</a:t>
            </a:r>
            <a:r>
              <a:rPr lang="cs-CZ" dirty="0" smtClean="0"/>
              <a:t>. 5. stol.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i="1" dirty="0" smtClean="0"/>
              <a:t>Středověk</a:t>
            </a:r>
            <a:r>
              <a:rPr lang="cs-CZ" dirty="0" smtClean="0"/>
              <a:t> – vznik nových států </a:t>
            </a:r>
          </a:p>
          <a:p>
            <a:pPr algn="just">
              <a:buNone/>
            </a:pPr>
            <a:r>
              <a:rPr lang="cs-CZ" dirty="0" smtClean="0"/>
              <a:t>                        </a:t>
            </a:r>
            <a:r>
              <a:rPr lang="cs-CZ" dirty="0" smtClean="0"/>
              <a:t>polovina </a:t>
            </a:r>
            <a:r>
              <a:rPr lang="cs-CZ" dirty="0" smtClean="0"/>
              <a:t>5. stol. – 1492 </a:t>
            </a: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i="1" dirty="0" smtClean="0"/>
              <a:t>Novověk</a:t>
            </a:r>
            <a:r>
              <a:rPr lang="cs-CZ" dirty="0" smtClean="0"/>
              <a:t> – 1492 – 1900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i="1" dirty="0" smtClean="0"/>
              <a:t>Dějiny doby nejnovější</a:t>
            </a:r>
            <a:r>
              <a:rPr lang="cs-CZ" dirty="0" smtClean="0"/>
              <a:t> – události 20. a 21. století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šipka 2"/>
          <p:cNvCxnSpPr/>
          <p:nvPr/>
        </p:nvCxnSpPr>
        <p:spPr>
          <a:xfrm>
            <a:off x="857224" y="2714620"/>
            <a:ext cx="757242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500034" y="2643182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dirty="0" smtClean="0"/>
              <a:t>3 miliony             3 tisíce         </a:t>
            </a:r>
            <a:r>
              <a:rPr lang="cs-CZ" b="1" dirty="0" smtClean="0"/>
              <a:t>0</a:t>
            </a:r>
            <a:r>
              <a:rPr lang="cs-CZ" dirty="0" smtClean="0"/>
              <a:t>    476                   1492                     1901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pravěk                  starověk            </a:t>
            </a:r>
            <a:r>
              <a:rPr lang="cs-CZ" dirty="0" smtClean="0"/>
              <a:t>středověk  </a:t>
            </a:r>
            <a:r>
              <a:rPr lang="cs-CZ" dirty="0" smtClean="0"/>
              <a:t>      novověk              dějiny </a:t>
            </a:r>
            <a:r>
              <a:rPr lang="cs-CZ" dirty="0" smtClean="0"/>
              <a:t>doby nejnovější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38</TotalTime>
  <Words>208</Words>
  <PresentationFormat>Předvádění na obrazovce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Lití písma</vt:lpstr>
      <vt:lpstr>ÚVOD DO DĚJEPISU I.</vt:lpstr>
      <vt:lpstr>Časová přímka</vt:lpstr>
      <vt:lpstr>Snímek 3</vt:lpstr>
      <vt:lpstr>Snímek 4</vt:lpstr>
      <vt:lpstr>Historická období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DĚJEPISU</dc:title>
  <cp:lastModifiedBy>uzivatel</cp:lastModifiedBy>
  <cp:revision>5</cp:revision>
  <dcterms:modified xsi:type="dcterms:W3CDTF">2011-04-28T08:45:45Z</dcterms:modified>
</cp:coreProperties>
</file>