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57" r:id="rId3"/>
    <p:sldId id="261" r:id="rId4"/>
    <p:sldId id="259" r:id="rId5"/>
    <p:sldId id="266" r:id="rId6"/>
    <p:sldId id="267" r:id="rId7"/>
    <p:sldId id="268" r:id="rId8"/>
    <p:sldId id="264" r:id="rId9"/>
    <p:sldId id="265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EE6EF44-D41B-4782-A408-6A0CB9565670}" type="datetimeFigureOut">
              <a:rPr lang="cs-CZ"/>
              <a:pPr>
                <a:defRPr/>
              </a:pPr>
              <a:t>29.4.2011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D91C5C6-9267-4309-9885-06A57B673B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781D4-6302-4CF4-B341-0945FE12E828}" type="datetimeFigureOut">
              <a:rPr lang="cs-CZ"/>
              <a:pPr>
                <a:defRPr/>
              </a:pPr>
              <a:t>29.4.2011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98F4F-6C15-455E-B6F3-508E0F86E4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87A1A-FE96-4C84-A209-98C08041ABB7}" type="datetimeFigureOut">
              <a:rPr lang="cs-CZ"/>
              <a:pPr>
                <a:defRPr/>
              </a:pPr>
              <a:t>29.4.2011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E3165-7D4C-48BA-A43F-1FB7076732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BEDCF-2B1A-4E4E-A25E-3116D27CDECF}" type="datetimeFigureOut">
              <a:rPr lang="cs-CZ"/>
              <a:pPr>
                <a:defRPr/>
              </a:pPr>
              <a:t>29.4.2011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709E8-418E-42F8-93DF-9791A32F85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693FD-403D-4C66-AEF7-D467ED46831B}" type="datetimeFigureOut">
              <a:rPr lang="cs-CZ"/>
              <a:pPr>
                <a:defRPr/>
              </a:pPr>
              <a:t>29.4.2011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1E8B6-136D-47D7-9C91-8185703718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EFE06-7D01-46A7-9687-A6732804296B}" type="datetimeFigureOut">
              <a:rPr lang="cs-CZ"/>
              <a:pPr>
                <a:defRPr/>
              </a:pPr>
              <a:t>29.4.2011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3DBCE-0909-4BFA-826C-9FCE1FDF61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81BC8-4228-48CA-9B54-524F1679CACB}" type="datetimeFigureOut">
              <a:rPr lang="cs-CZ"/>
              <a:pPr>
                <a:defRPr/>
              </a:pPr>
              <a:t>29.4.2011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855E4-CE04-4D83-8E11-5FF217E4CE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8BA04-EBED-4826-8B54-F88AB0420139}" type="datetimeFigureOut">
              <a:rPr lang="cs-CZ"/>
              <a:pPr>
                <a:defRPr/>
              </a:pPr>
              <a:t>29.4.2011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86197-52CE-43E7-B315-E91C4F53DF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73343-6ADA-41FC-B8B9-C1D81A5549A7}" type="datetimeFigureOut">
              <a:rPr lang="cs-CZ"/>
              <a:pPr>
                <a:defRPr/>
              </a:pPr>
              <a:t>29.4.2011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15F36-ADD2-4D21-9168-5C80C0DA88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A61E0-6DA2-41BF-B7D0-0717F5409D7F}" type="datetimeFigureOut">
              <a:rPr lang="cs-CZ"/>
              <a:pPr>
                <a:defRPr/>
              </a:pPr>
              <a:t>29.4.2011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EAB8E-0D4C-466C-BB8B-451429A356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022B2-B0FD-49AD-872F-FA2A41D85FAB}" type="datetimeFigureOut">
              <a:rPr lang="cs-CZ"/>
              <a:pPr>
                <a:defRPr/>
              </a:pPr>
              <a:t>29.4.2011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5BF6B-86B0-463C-ACE0-D940A46152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D74B4-3B5A-4A9A-8049-E62149297C1B}" type="datetimeFigureOut">
              <a:rPr lang="cs-CZ"/>
              <a:pPr>
                <a:defRPr/>
              </a:pPr>
              <a:t>29.4.2011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3EE8E-069F-4333-BFEE-E50916FAF0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05F658-B2A2-4872-8488-70B5469BC4B8}" type="datetimeFigureOut">
              <a:rPr lang="cs-CZ"/>
              <a:pPr>
                <a:defRPr/>
              </a:pPr>
              <a:t>29.4.2011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0779B38-E990-46F6-897A-25C37853B3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upload.wikimedia.org/wikipedia/commons/5/52/Bronze_weapon_Sa_Huynh_Culture.JPG" TargetMode="Externa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pload.wikimedia.org/wikipedia/commons/d/dc/Joos_van_Cleve_-_Triptych_with_the_Adoration_of_the_Magi.JPG" TargetMode="Externa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commons/4/4f/A_Hanibal_signature.jpg" TargetMode="Externa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pload.wikimedia.org/wikipedia/commons/b/bf/Lueger2.jpg" TargetMode="Externa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Joos_van_Cleve_-_Triptych_with_the_Adoration_of_the_Magi.JPG" TargetMode="External"/><Relationship Id="rId2" Type="http://schemas.openxmlformats.org/officeDocument/2006/relationships/hyperlink" Target="http://commons.wikimedia.org/wiki/File:Bronze_weapon_Sa_Huynh_Culture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ommons.wikimedia.org/wiki/File:Lueger2.jpg" TargetMode="External"/><Relationship Id="rId4" Type="http://schemas.openxmlformats.org/officeDocument/2006/relationships/hyperlink" Target="http://commons.wikimedia.org/wiki/File:A_Hanibal_signature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title"/>
          </p:nvPr>
        </p:nvSpPr>
        <p:spPr>
          <a:xfrm>
            <a:off x="500063" y="1500188"/>
            <a:ext cx="8229600" cy="2500312"/>
          </a:xfrm>
        </p:spPr>
        <p:txBody>
          <a:bodyPr/>
          <a:lstStyle/>
          <a:p>
            <a:pPr eaLnBrk="1" hangingPunct="1"/>
            <a:r>
              <a:rPr lang="cs-CZ" sz="7200" b="1" smtClean="0"/>
              <a:t>ÚVOD DO DĚJEPISU II.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71500" y="5929313"/>
            <a:ext cx="7715250" cy="642937"/>
          </a:xfrm>
        </p:spPr>
        <p:txBody>
          <a:bodyPr/>
          <a:lstStyle/>
          <a:p>
            <a:pPr>
              <a:defRPr/>
            </a:pPr>
            <a:r>
              <a:rPr lang="cs-CZ" sz="1100" i="1" dirty="0" smtClean="0">
                <a:solidFill>
                  <a:schemeClr val="tx1">
                    <a:lumMod val="50000"/>
                  </a:schemeClr>
                </a:solidFill>
              </a:rPr>
              <a:t>Autorem materiálu a všech jeho částí, není-li uvedeno jinak, je Jana </a:t>
            </a:r>
            <a:r>
              <a:rPr lang="cs-CZ" sz="1100" i="1" dirty="0" err="1" smtClean="0">
                <a:solidFill>
                  <a:schemeClr val="tx1">
                    <a:lumMod val="50000"/>
                  </a:schemeClr>
                </a:solidFill>
              </a:rPr>
              <a:t>Jančová</a:t>
            </a:r>
            <a:r>
              <a:rPr lang="cs-CZ" sz="1100" i="1" dirty="0" smtClean="0">
                <a:solidFill>
                  <a:schemeClr val="tx1">
                    <a:lumMod val="50000"/>
                  </a:schemeClr>
                </a:solidFill>
              </a:rPr>
              <a:t>. </a:t>
            </a:r>
          </a:p>
          <a:p>
            <a:pPr>
              <a:defRPr/>
            </a:pPr>
            <a:r>
              <a:rPr lang="cs-CZ" sz="1100" i="1" dirty="0" smtClean="0">
                <a:solidFill>
                  <a:schemeClr val="tx1">
                    <a:lumMod val="50000"/>
                  </a:schemeClr>
                </a:solidFill>
              </a:rPr>
              <a:t>Dostupné z Metodického portálu www.</a:t>
            </a:r>
            <a:r>
              <a:rPr lang="cs-CZ" sz="1100" i="1" dirty="0" err="1" smtClean="0">
                <a:solidFill>
                  <a:schemeClr val="tx1">
                    <a:lumMod val="50000"/>
                  </a:schemeClr>
                </a:solidFill>
              </a:rPr>
              <a:t>rvp.cz</a:t>
            </a:r>
            <a:r>
              <a:rPr lang="cs-CZ" sz="1100" i="1" dirty="0" smtClean="0">
                <a:solidFill>
                  <a:schemeClr val="tx1">
                    <a:lumMod val="50000"/>
                  </a:schemeClr>
                </a:solidFill>
              </a:rPr>
              <a:t>, ISSN: 1802-4785, financovaného z ESF a státního rozpočtu ČR. </a:t>
            </a:r>
          </a:p>
          <a:p>
            <a:pPr>
              <a:defRPr/>
            </a:pPr>
            <a:r>
              <a:rPr lang="cs-CZ" sz="1100" i="1" dirty="0" smtClean="0">
                <a:solidFill>
                  <a:schemeClr val="tx1">
                    <a:lumMod val="50000"/>
                  </a:schemeClr>
                </a:solidFill>
              </a:rPr>
              <a:t>Provozováno Výzkumným ústavem pedagogickým v Praze.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i="1" smtClean="0"/>
              <a:t>Staletí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 eaLnBrk="1" hangingPunct="1">
              <a:buFont typeface="Arial" charset="0"/>
              <a:buNone/>
            </a:pPr>
            <a:r>
              <a:rPr lang="cs-CZ" smtClean="0"/>
              <a:t>1. století = rok 1 – 100</a:t>
            </a:r>
          </a:p>
          <a:p>
            <a:pPr marL="514350" indent="-514350" algn="just" eaLnBrk="1" hangingPunct="1">
              <a:buFont typeface="Arial" charset="0"/>
              <a:buNone/>
            </a:pPr>
            <a:r>
              <a:rPr lang="cs-CZ" smtClean="0"/>
              <a:t>2. století = rok 101 – 200</a:t>
            </a:r>
          </a:p>
          <a:p>
            <a:pPr marL="514350" indent="-514350" algn="just" eaLnBrk="1" hangingPunct="1">
              <a:buFont typeface="Arial" charset="0"/>
              <a:buNone/>
            </a:pPr>
            <a:r>
              <a:rPr lang="cs-CZ" smtClean="0"/>
              <a:t>10. století = rok 901 – 1000</a:t>
            </a:r>
          </a:p>
          <a:p>
            <a:pPr marL="514350" indent="-514350" algn="just" eaLnBrk="1" hangingPunct="1">
              <a:buFont typeface="Arial" charset="0"/>
              <a:buNone/>
            </a:pPr>
            <a:r>
              <a:rPr lang="cs-CZ" smtClean="0"/>
              <a:t>15. století = rok 1401 – 1500</a:t>
            </a:r>
          </a:p>
          <a:p>
            <a:pPr marL="514350" indent="-514350" algn="just" eaLnBrk="1" hangingPunct="1">
              <a:buFont typeface="Arial" charset="0"/>
              <a:buNone/>
            </a:pPr>
            <a:r>
              <a:rPr lang="cs-CZ" smtClean="0"/>
              <a:t>20. století = rok 1901 – 2000</a:t>
            </a:r>
          </a:p>
          <a:p>
            <a:pPr marL="514350" indent="-514350" algn="just" eaLnBrk="1" hangingPunct="1">
              <a:buFont typeface="Arial" charset="0"/>
              <a:buNone/>
            </a:pPr>
            <a:r>
              <a:rPr lang="cs-CZ" smtClean="0"/>
              <a:t>21. století = rok 2001 – 2100</a:t>
            </a:r>
          </a:p>
          <a:p>
            <a:pPr marL="514350" indent="-514350" algn="just"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 eaLnBrk="1" hangingPunct="1">
              <a:buFont typeface="Arial" charset="0"/>
              <a:buNone/>
            </a:pPr>
            <a:r>
              <a:rPr lang="cs-CZ" smtClean="0"/>
              <a:t>1. století př. n. l. = od 1. ledna roku 100 př. n. l. do  31. prosince roku 1 př. n. l.</a:t>
            </a:r>
          </a:p>
          <a:p>
            <a:pPr marL="514350" indent="-514350" algn="just" eaLnBrk="1" hangingPunct="1">
              <a:buFont typeface="Arial" charset="0"/>
              <a:buNone/>
            </a:pPr>
            <a:endParaRPr lang="cs-CZ" smtClean="0"/>
          </a:p>
          <a:p>
            <a:pPr marL="514350" indent="-514350" algn="just" eaLnBrk="1" hangingPunct="1">
              <a:buFont typeface="Arial" charset="0"/>
              <a:buNone/>
            </a:pPr>
            <a:r>
              <a:rPr lang="cs-CZ" smtClean="0"/>
              <a:t>1. století n. l. = od 1. ledna roku 1 n. l. do 31. prosince roku 100 n. l.</a:t>
            </a:r>
          </a:p>
          <a:p>
            <a:pPr marL="514350" indent="-514350" algn="just" eaLnBrk="1" hangingPunct="1">
              <a:buFont typeface="Arial" charset="0"/>
              <a:buNone/>
            </a:pPr>
            <a:endParaRPr lang="cs-CZ" smtClean="0"/>
          </a:p>
          <a:p>
            <a:pPr marL="514350" indent="-514350" algn="just" eaLnBrk="1" hangingPunct="1">
              <a:buFont typeface="Arial" charset="0"/>
              <a:buAutoNum type="arabicPeriod"/>
            </a:pPr>
            <a:endParaRPr lang="cs-CZ" smtClean="0"/>
          </a:p>
          <a:p>
            <a:pPr marL="514350" indent="-514350" eaLnBrk="1" hangingPunct="1">
              <a:buFont typeface="Arial" charset="0"/>
              <a:buAutoNum type="arabicPeriod"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i="1" smtClean="0"/>
              <a:t>Prameny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Minulost poznáváme s pomocí pramenů</a:t>
            </a:r>
          </a:p>
          <a:p>
            <a:pPr eaLnBrk="1" hangingPunct="1"/>
            <a:r>
              <a:rPr lang="cs-CZ" smtClean="0"/>
              <a:t>Dělíme je na:</a:t>
            </a:r>
          </a:p>
          <a:p>
            <a:pPr eaLnBrk="1" hangingPunct="1">
              <a:buFont typeface="Arial" charset="0"/>
              <a:buNone/>
            </a:pPr>
            <a:r>
              <a:rPr lang="cs-CZ" b="1" smtClean="0"/>
              <a:t>Hmotné</a:t>
            </a:r>
            <a:r>
              <a:rPr lang="cs-CZ" smtClean="0"/>
              <a:t> (nástroje, zbraně, obrazy)</a:t>
            </a:r>
          </a:p>
          <a:p>
            <a:pPr eaLnBrk="1" hangingPunct="1">
              <a:buFont typeface="Arial" charset="0"/>
              <a:buNone/>
            </a:pPr>
            <a:r>
              <a:rPr lang="cs-CZ" b="1" smtClean="0"/>
              <a:t>Písemné</a:t>
            </a:r>
            <a:r>
              <a:rPr lang="cs-CZ" smtClean="0"/>
              <a:t> (kroniky, smlouvy, noviny)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929188" y="4500563"/>
            <a:ext cx="1928812" cy="566737"/>
          </a:xfrm>
        </p:spPr>
        <p:txBody>
          <a:bodyPr/>
          <a:lstStyle/>
          <a:p>
            <a:pPr eaLnBrk="1" hangingPunct="1"/>
            <a:r>
              <a:rPr lang="cs-CZ" smtClean="0"/>
              <a:t>Bronzová zbraň</a:t>
            </a:r>
          </a:p>
        </p:txBody>
      </p:sp>
      <p:pic>
        <p:nvPicPr>
          <p:cNvPr id="6147" name="Picture 2" descr="File:Bronze weapon Sa Huynh Culture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11908" r="11908"/>
          <a:stretch>
            <a:fillRect/>
          </a:stretch>
        </p:blipFill>
        <p:spPr>
          <a:xfrm>
            <a:off x="1143000" y="612775"/>
            <a:ext cx="3571875" cy="57451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Joos van Cleef</a:t>
            </a:r>
            <a:r>
              <a:rPr lang="cs-CZ" smtClean="0"/>
              <a:t> – obraz z roku 1520</a:t>
            </a:r>
          </a:p>
        </p:txBody>
      </p:sp>
      <p:pic>
        <p:nvPicPr>
          <p:cNvPr id="7171" name="Picture 6" descr="File:Joos van Cleve - Triptych with the Adoration of the Magi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104" b="104"/>
          <a:stretch>
            <a:fillRect/>
          </a:stretch>
        </p:blipFill>
        <p:spPr>
          <a:xfrm>
            <a:off x="1214438" y="1071563"/>
            <a:ext cx="7072312" cy="33877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3000375" y="5643563"/>
            <a:ext cx="2357438" cy="566737"/>
          </a:xfrm>
        </p:spPr>
        <p:txBody>
          <a:bodyPr/>
          <a:lstStyle/>
          <a:p>
            <a:pPr algn="ctr" eaLnBrk="1" hangingPunct="1"/>
            <a:r>
              <a:rPr lang="cs-CZ" smtClean="0"/>
              <a:t>Dopis z roku 1744</a:t>
            </a:r>
          </a:p>
        </p:txBody>
      </p:sp>
      <p:pic>
        <p:nvPicPr>
          <p:cNvPr id="8195" name="Picture 6" descr="File:A Hanibal signature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1010" r="1010"/>
          <a:stretch>
            <a:fillRect/>
          </a:stretch>
        </p:blipFill>
        <p:spPr>
          <a:xfrm>
            <a:off x="1285875" y="571500"/>
            <a:ext cx="5929313" cy="48164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3000375" y="5357813"/>
            <a:ext cx="2071688" cy="566737"/>
          </a:xfrm>
        </p:spPr>
        <p:txBody>
          <a:bodyPr/>
          <a:lstStyle/>
          <a:p>
            <a:pPr algn="ctr" eaLnBrk="1" hangingPunct="1"/>
            <a:r>
              <a:rPr lang="cs-CZ" smtClean="0"/>
              <a:t>Kniha z roku 1904</a:t>
            </a:r>
          </a:p>
        </p:txBody>
      </p:sp>
      <p:pic>
        <p:nvPicPr>
          <p:cNvPr id="9219" name="Picture 6" descr="File:Lueger2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1608" r="1608"/>
          <a:stretch>
            <a:fillRect/>
          </a:stretch>
        </p:blipFill>
        <p:spPr>
          <a:xfrm>
            <a:off x="785813" y="642938"/>
            <a:ext cx="6715125" cy="45005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Zdroje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1100" dirty="0" smtClean="0"/>
              <a:t>Všechny uveřejněné odkazy jsou dostupné 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 eaLnBrk="1" hangingPunct="1">
              <a:buNone/>
            </a:pPr>
            <a:endParaRPr lang="cs-CZ" sz="1100" smtClean="0">
              <a:hlinkClick r:id="rId2"/>
            </a:endParaRPr>
          </a:p>
          <a:p>
            <a:pPr eaLnBrk="1" hangingPunct="1"/>
            <a:r>
              <a:rPr lang="cs-CZ" sz="1100" dirty="0" smtClean="0">
                <a:hlinkClick r:id="rId2"/>
              </a:rPr>
              <a:t>http</a:t>
            </a:r>
            <a:r>
              <a:rPr lang="cs-CZ" sz="1100" dirty="0" smtClean="0">
                <a:hlinkClick r:id="rId2"/>
              </a:rPr>
              <a:t>://commons.wikimedia.org/wiki/File:Bronze_weapon_Sa_Huynh_Culture.JPG</a:t>
            </a:r>
            <a:endParaRPr lang="cs-CZ" sz="1100" dirty="0" smtClean="0"/>
          </a:p>
          <a:p>
            <a:pPr eaLnBrk="1" hangingPunct="1"/>
            <a:r>
              <a:rPr lang="cs-CZ" sz="1100" dirty="0" smtClean="0">
                <a:hlinkClick r:id="rId3"/>
              </a:rPr>
              <a:t>http://commons.wikimedia.org/wiki/File:Joos_van_Cleve_-_Triptych_with_the_Adoration_of_the_Magi.JPG</a:t>
            </a:r>
            <a:endParaRPr lang="cs-CZ" sz="1100" dirty="0" smtClean="0"/>
          </a:p>
          <a:p>
            <a:pPr eaLnBrk="1" hangingPunct="1"/>
            <a:r>
              <a:rPr lang="cs-CZ" sz="1100" dirty="0" smtClean="0">
                <a:hlinkClick r:id="rId4"/>
              </a:rPr>
              <a:t>http://commons.wikimedia.org/wiki/File:A_Hanibal_signature.jpg</a:t>
            </a:r>
            <a:endParaRPr lang="cs-CZ" sz="1100" dirty="0" smtClean="0"/>
          </a:p>
          <a:p>
            <a:pPr eaLnBrk="1" hangingPunct="1"/>
            <a:r>
              <a:rPr lang="cs-CZ" sz="1100" dirty="0" smtClean="0">
                <a:hlinkClick r:id="rId5"/>
              </a:rPr>
              <a:t>http://commons.wikimedia.org/wiki/File:Lueger2.jpg</a:t>
            </a:r>
            <a:endParaRPr lang="cs-CZ" sz="1100" dirty="0" smtClean="0"/>
          </a:p>
          <a:p>
            <a:pPr eaLnBrk="1" hangingPunct="1"/>
            <a:endParaRPr lang="cs-CZ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</TotalTime>
  <Words>227</Words>
  <PresentationFormat>Předvádění na obrazovce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ÚVOD DO DĚJEPISU II.</vt:lpstr>
      <vt:lpstr>Staletí</vt:lpstr>
      <vt:lpstr>Snímek 3</vt:lpstr>
      <vt:lpstr>Prameny</vt:lpstr>
      <vt:lpstr>Bronzová zbraň</vt:lpstr>
      <vt:lpstr>Joos van Cleef – obraz z roku 1520</vt:lpstr>
      <vt:lpstr>Dopis z roku 1744</vt:lpstr>
      <vt:lpstr>Kniha z roku 1904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DĚJEPISU</dc:title>
  <cp:lastModifiedBy>uzivatel</cp:lastModifiedBy>
  <cp:revision>15</cp:revision>
  <dcterms:modified xsi:type="dcterms:W3CDTF">2011-04-29T08:54:58Z</dcterms:modified>
</cp:coreProperties>
</file>