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9" r:id="rId3"/>
    <p:sldId id="267" r:id="rId4"/>
    <p:sldId id="268" r:id="rId5"/>
    <p:sldId id="270" r:id="rId6"/>
    <p:sldId id="269" r:id="rId7"/>
    <p:sldId id="271" r:id="rId8"/>
    <p:sldId id="272" r:id="rId9"/>
    <p:sldId id="273" r:id="rId10"/>
    <p:sldId id="274" r:id="rId11"/>
    <p:sldId id="261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BE659F-858C-4A9A-A74E-46EF64008AB0}" type="datetimeFigureOut">
              <a:rPr lang="cs-CZ"/>
              <a:pPr>
                <a:defRPr/>
              </a:pPr>
              <a:t>30.4.2011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336292-81DC-49BD-A561-CD2F08D99D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F0A096-7AD1-4DD4-82C1-A865574D09DA}" type="datetimeFigureOut">
              <a:rPr lang="cs-CZ" smtClean="0"/>
              <a:pPr>
                <a:defRPr/>
              </a:pPr>
              <a:t>30.4.2011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DE02B-0CEE-4720-9068-859B5E1A0AC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9C433A-B15C-4786-9092-BDA34873DA48}" type="datetimeFigureOut">
              <a:rPr lang="cs-CZ" smtClean="0"/>
              <a:pPr>
                <a:defRPr/>
              </a:pPr>
              <a:t>30.4.2011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0152B-C182-47B5-A18E-C5F0E996FB7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75EA28-CE66-4234-AF8F-45EA5463F6C1}" type="datetimeFigureOut">
              <a:rPr lang="cs-CZ" smtClean="0"/>
              <a:pPr>
                <a:defRPr/>
              </a:pPr>
              <a:t>30.4.2011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B62B9-4E75-4F9A-9E1A-01FBE3466BA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0F8C2C-DA5D-4333-9311-80A095D47DAA}" type="datetimeFigureOut">
              <a:rPr lang="cs-CZ" smtClean="0"/>
              <a:pPr>
                <a:defRPr/>
              </a:pPr>
              <a:t>30.4.2011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77128-2F91-4D40-897B-AEC6CF52953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C81252-19FD-4EFD-85F3-7A4214007CF5}" type="datetimeFigureOut">
              <a:rPr lang="cs-CZ" smtClean="0"/>
              <a:pPr>
                <a:defRPr/>
              </a:pPr>
              <a:t>30.4.2011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17D18-5650-4076-9BB6-A3DADA5632E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A401CD-32BB-4324-A208-54DFC1327450}" type="datetimeFigureOut">
              <a:rPr lang="cs-CZ" smtClean="0"/>
              <a:pPr>
                <a:defRPr/>
              </a:pPr>
              <a:t>30.4.2011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A67F1-A3F1-46F3-A8CD-4574B5063E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EEC7CB-63EC-4074-891A-C8F550928743}" type="datetimeFigureOut">
              <a:rPr lang="cs-CZ" smtClean="0"/>
              <a:pPr>
                <a:defRPr/>
              </a:pPr>
              <a:t>30.4.2011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7DCA2-2E22-4F6F-BBE9-437ED8E7452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ECADEF-4EE5-418D-AEAB-CDF402F63A4B}" type="datetimeFigureOut">
              <a:rPr lang="cs-CZ" smtClean="0"/>
              <a:pPr>
                <a:defRPr/>
              </a:pPr>
              <a:t>30.4.2011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1CF67-AB64-496E-B42F-25D18412683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D67526-618F-4237-9544-8A415D8D3589}" type="datetimeFigureOut">
              <a:rPr lang="cs-CZ" smtClean="0"/>
              <a:pPr>
                <a:defRPr/>
              </a:pPr>
              <a:t>30.4.2011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41CCE-A561-4461-B652-DA7706AD43E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F3A7A8-5504-43A5-9EE7-A4A9EB5AD166}" type="datetimeFigureOut">
              <a:rPr lang="cs-CZ" smtClean="0"/>
              <a:pPr>
                <a:defRPr/>
              </a:pPr>
              <a:t>30.4.2011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D735A-395C-491B-B0A0-1A2B5F3FB21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83BC63-6FD8-4A65-87AF-E5AD4706666C}" type="datetimeFigureOut">
              <a:rPr lang="cs-CZ" smtClean="0"/>
              <a:pPr>
                <a:defRPr/>
              </a:pPr>
              <a:t>30.4.2011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ED5A3-9D17-486E-A5DE-41626BCB2B2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7DA4DD-6AD4-4679-B98F-EFD66E402973}" type="datetimeFigureOut">
              <a:rPr lang="cs-CZ" smtClean="0"/>
              <a:pPr>
                <a:defRPr/>
              </a:pPr>
              <a:t>30.4.2011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1D986E-BD57-49E5-A024-DEDAA6E629F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DinoZoo_Doubs_05.jpg" TargetMode="External"/><Relationship Id="rId13" Type="http://schemas.openxmlformats.org/officeDocument/2006/relationships/hyperlink" Target="http://commons.wikimedia.org/wiki/File:Allosaurus1.jpg" TargetMode="External"/><Relationship Id="rId18" Type="http://schemas.openxmlformats.org/officeDocument/2006/relationships/hyperlink" Target="http://commons.wikimedia.org/wiki/File:Bronze_weapon_Sa_Huynh_Culture.JPG" TargetMode="External"/><Relationship Id="rId3" Type="http://schemas.openxmlformats.org/officeDocument/2006/relationships/hyperlink" Target="http://commons.wikimedia.org/wiki/File:Sea_urchins_DSC00593.JPG" TargetMode="External"/><Relationship Id="rId7" Type="http://schemas.openxmlformats.org/officeDocument/2006/relationships/hyperlink" Target="http://commons.wikimedia.org/wiki/File:Coelophysis_bauri.JPG" TargetMode="External"/><Relationship Id="rId12" Type="http://schemas.openxmlformats.org/officeDocument/2006/relationships/hyperlink" Target="http://commons.wikimedia.org/wiki/File:Allosaurus_LeCire.jpg" TargetMode="External"/><Relationship Id="rId17" Type="http://schemas.openxmlformats.org/officeDocument/2006/relationships/hyperlink" Target="http://commons.wikimedia.org/wiki/File:Parasaurolophus.jpg" TargetMode="External"/><Relationship Id="rId2" Type="http://schemas.openxmlformats.org/officeDocument/2006/relationships/hyperlink" Target="http://commons.wikimedia.org/wiki/File:Slate_pencil_sea_urchin.jpg" TargetMode="External"/><Relationship Id="rId16" Type="http://schemas.openxmlformats.org/officeDocument/2006/relationships/hyperlink" Target="http://commons.wikimedia.org/wiki/File:Euoplocephalus_BW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Eoraptor_sketch5.png" TargetMode="External"/><Relationship Id="rId11" Type="http://schemas.openxmlformats.org/officeDocument/2006/relationships/hyperlink" Target="http://commons.wikimedia.org/wiki/File:Stegosaurus.jpg" TargetMode="External"/><Relationship Id="rId5" Type="http://schemas.openxmlformats.org/officeDocument/2006/relationships/hyperlink" Target="http://commons.wikimedia.org/wiki/File:Cup_corals.jpg" TargetMode="External"/><Relationship Id="rId15" Type="http://schemas.openxmlformats.org/officeDocument/2006/relationships/hyperlink" Target="http://commons.wikimedia.org/wiki/File:UCMP_Trex_mount.JPG" TargetMode="External"/><Relationship Id="rId10" Type="http://schemas.openxmlformats.org/officeDocument/2006/relationships/hyperlink" Target="http://commons.wikimedia.org/wiki/File:Diplodocus_cknight.jpg" TargetMode="External"/><Relationship Id="rId4" Type="http://schemas.openxmlformats.org/officeDocument/2006/relationships/hyperlink" Target="http://commons.wikimedia.org/wiki/File:Multy_color_corals.JPG" TargetMode="External"/><Relationship Id="rId9" Type="http://schemas.openxmlformats.org/officeDocument/2006/relationships/hyperlink" Target="http://commons.wikimedia.org/wiki/File:Triceratops_new_BW.jpg" TargetMode="External"/><Relationship Id="rId14" Type="http://schemas.openxmlformats.org/officeDocument/2006/relationships/hyperlink" Target="http://commons.wikimedia.org/wiki/File:Tyrannosaurus_model_at_NHM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2"/>
          </a:xfrm>
        </p:spPr>
        <p:txBody>
          <a:bodyPr/>
          <a:lstStyle/>
          <a:p>
            <a:pPr eaLnBrk="1" hangingPunct="1"/>
            <a:r>
              <a:rPr lang="cs-CZ" sz="7200" b="1" dirty="0" smtClean="0"/>
              <a:t>VÝVOJ ZEMĚ II</a:t>
            </a:r>
            <a:r>
              <a:rPr lang="cs-CZ" sz="7200" b="1" dirty="0" smtClean="0"/>
              <a:t>.</a:t>
            </a:r>
            <a:br>
              <a:rPr lang="cs-CZ" sz="7200" b="1" dirty="0" smtClean="0"/>
            </a:br>
            <a:r>
              <a:rPr lang="cs-CZ" sz="7200" b="1" dirty="0" smtClean="0"/>
              <a:t>(druhohory)</a:t>
            </a:r>
            <a:endParaRPr lang="cs-CZ" sz="7200" b="1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428750" y="6072188"/>
            <a:ext cx="7000875" cy="649287"/>
          </a:xfrm>
        </p:spPr>
        <p:txBody>
          <a:bodyPr/>
          <a:lstStyle/>
          <a:p>
            <a:pPr>
              <a:defRPr/>
            </a:pP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Autorem materiálu a všech jeho částí, není-li uvedeno jinak, je Jana </a:t>
            </a:r>
            <a:r>
              <a:rPr lang="cs-CZ" i="1" dirty="0" err="1" smtClean="0">
                <a:solidFill>
                  <a:schemeClr val="bg1">
                    <a:lumMod val="50000"/>
                  </a:schemeClr>
                </a:solidFill>
              </a:rPr>
              <a:t>Jančová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>
              <a:defRPr/>
            </a:pP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Dostupné z Metodického portálu www.</a:t>
            </a:r>
            <a:r>
              <a:rPr lang="cs-CZ" i="1" dirty="0" err="1" smtClean="0">
                <a:solidFill>
                  <a:schemeClr val="bg1">
                    <a:lumMod val="50000"/>
                  </a:schemeClr>
                </a:solidFill>
              </a:rPr>
              <a:t>rvp.cz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, ISSN: 1802-4785, financovaného z ESF a státního rozpočtu ČR. </a:t>
            </a:r>
          </a:p>
          <a:p>
            <a:pPr>
              <a:defRPr/>
            </a:pP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Provozováno Výzkumným ústavem pedagogickým v Praze.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Křída</a:t>
            </a:r>
            <a:r>
              <a:rPr lang="cs-CZ" dirty="0" smtClean="0"/>
              <a:t> – býložraví dinosauři </a:t>
            </a:r>
            <a:r>
              <a:rPr lang="cs-CZ" dirty="0" smtClean="0"/>
              <a:t>–</a:t>
            </a:r>
            <a:br>
              <a:rPr lang="cs-CZ" dirty="0" smtClean="0"/>
            </a:br>
            <a:r>
              <a:rPr lang="cs-CZ" dirty="0" err="1" smtClean="0"/>
              <a:t>E</a:t>
            </a:r>
            <a:r>
              <a:rPr lang="cs-CZ" dirty="0" err="1" smtClean="0"/>
              <a:t>uoplocephalus</a:t>
            </a:r>
            <a:r>
              <a:rPr lang="cs-CZ" dirty="0" smtClean="0"/>
              <a:t>, </a:t>
            </a:r>
            <a:r>
              <a:rPr lang="cs-CZ" dirty="0" err="1" smtClean="0"/>
              <a:t>Parasaurolophus</a:t>
            </a:r>
            <a:endParaRPr lang="cs-CZ" dirty="0" smtClean="0"/>
          </a:p>
        </p:txBody>
      </p:sp>
      <p:pic>
        <p:nvPicPr>
          <p:cNvPr id="5" name="Zástupný symbol pro obsah 4" descr="Euoplocephalus_BW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3032744"/>
            <a:ext cx="4038600" cy="1660874"/>
          </a:xfrm>
        </p:spPr>
      </p:pic>
      <p:pic>
        <p:nvPicPr>
          <p:cNvPr id="6" name="Zástupný symbol pro obsah 5" descr="641px-Parasaurolophu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3732" y="2034381"/>
            <a:ext cx="3907536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i="1" smtClean="0"/>
              <a:t>Zdroje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cs-CZ" sz="1100" dirty="0" smtClean="0"/>
              <a:t>Všechny uveřejněné odkazy jsou dostupné pod licencí </a:t>
            </a:r>
            <a:r>
              <a:rPr lang="cs-CZ" sz="1100" dirty="0" err="1" smtClean="0"/>
              <a:t>Creative</a:t>
            </a:r>
            <a:r>
              <a:rPr lang="cs-CZ" sz="1100" dirty="0" smtClean="0"/>
              <a:t> </a:t>
            </a:r>
            <a:r>
              <a:rPr lang="cs-CZ" sz="1100" dirty="0" err="1" smtClean="0"/>
              <a:t>Commons</a:t>
            </a:r>
            <a:r>
              <a:rPr lang="cs-CZ" sz="1100" dirty="0" smtClean="0"/>
              <a:t> na WWW:</a:t>
            </a:r>
          </a:p>
          <a:p>
            <a:pPr algn="just" eaLnBrk="1" hangingPunct="1">
              <a:buFont typeface="Arial" charset="0"/>
              <a:buNone/>
            </a:pPr>
            <a:endParaRPr lang="cs-CZ" sz="1100" dirty="0" smtClean="0"/>
          </a:p>
          <a:p>
            <a:pPr algn="just" eaLnBrk="1" hangingPunct="1"/>
            <a:r>
              <a:rPr lang="cs-CZ" sz="1100" dirty="0" smtClean="0">
                <a:hlinkClick r:id="rId2"/>
              </a:rPr>
              <a:t>http://commons.wikimedia.org/wiki/File:Slate_pencil_sea_urchin.jpg</a:t>
            </a:r>
            <a:endParaRPr lang="cs-CZ" sz="1100" dirty="0" smtClean="0"/>
          </a:p>
          <a:p>
            <a:pPr algn="just" eaLnBrk="1" hangingPunct="1"/>
            <a:r>
              <a:rPr lang="cs-CZ" sz="1100" dirty="0" smtClean="0">
                <a:hlinkClick r:id="rId3"/>
              </a:rPr>
              <a:t>http://commons.wikimedia.org/wiki/File:Sea_urchins_DSC00593.JPG</a:t>
            </a:r>
            <a:endParaRPr lang="cs-CZ" sz="1100" dirty="0" smtClean="0"/>
          </a:p>
          <a:p>
            <a:pPr algn="just" eaLnBrk="1" hangingPunct="1"/>
            <a:r>
              <a:rPr lang="cs-CZ" sz="1100" dirty="0" smtClean="0">
                <a:hlinkClick r:id="rId4"/>
              </a:rPr>
              <a:t>http://commons.wikimedia.org/wiki/File:Multy_color_corals.JPG</a:t>
            </a:r>
            <a:endParaRPr lang="cs-CZ" sz="1100" dirty="0" smtClean="0"/>
          </a:p>
          <a:p>
            <a:pPr algn="just" eaLnBrk="1" hangingPunct="1"/>
            <a:r>
              <a:rPr lang="cs-CZ" sz="1100" dirty="0" smtClean="0">
                <a:hlinkClick r:id="rId5"/>
              </a:rPr>
              <a:t>http://commons.wikimedia.org/wiki/File:Cup_corals.jpg</a:t>
            </a:r>
            <a:endParaRPr lang="cs-CZ" sz="1100" dirty="0" smtClean="0"/>
          </a:p>
          <a:p>
            <a:pPr algn="just" eaLnBrk="1" hangingPunct="1"/>
            <a:r>
              <a:rPr lang="cs-CZ" sz="1100" dirty="0" smtClean="0">
                <a:hlinkClick r:id="rId6"/>
              </a:rPr>
              <a:t>http://commons.wikimedia.org/wiki/File:Eoraptor_sketch5.png</a:t>
            </a:r>
            <a:r>
              <a:rPr lang="cs-CZ" sz="1100" dirty="0" smtClean="0"/>
              <a:t> </a:t>
            </a:r>
          </a:p>
          <a:p>
            <a:pPr algn="just" eaLnBrk="1" hangingPunct="1"/>
            <a:r>
              <a:rPr lang="cs-CZ" sz="1100" dirty="0" smtClean="0">
                <a:hlinkClick r:id="rId7"/>
              </a:rPr>
              <a:t>http://commons.wikimedia.org/wiki/File:Coelophysis_bauri.JPG</a:t>
            </a:r>
            <a:r>
              <a:rPr lang="cs-CZ" sz="1100" dirty="0" smtClean="0"/>
              <a:t> </a:t>
            </a:r>
          </a:p>
          <a:p>
            <a:pPr algn="just" eaLnBrk="1" hangingPunct="1"/>
            <a:r>
              <a:rPr lang="cs-CZ" sz="1100" dirty="0" smtClean="0">
                <a:hlinkClick r:id="rId8"/>
              </a:rPr>
              <a:t>http://commons.wikimedia.org/wiki/File:DinoZoo_Doubs_05.jpg</a:t>
            </a:r>
            <a:endParaRPr lang="cs-CZ" sz="1100" dirty="0" smtClean="0"/>
          </a:p>
          <a:p>
            <a:pPr algn="just" eaLnBrk="1" hangingPunct="1"/>
            <a:r>
              <a:rPr lang="cs-CZ" sz="1100" dirty="0" smtClean="0">
                <a:hlinkClick r:id="rId9"/>
              </a:rPr>
              <a:t>http://commons.wikimedia.org/wiki/File:Triceratops_new_BW.jpg</a:t>
            </a:r>
            <a:r>
              <a:rPr lang="cs-CZ" sz="1100" dirty="0" smtClean="0"/>
              <a:t> </a:t>
            </a:r>
          </a:p>
          <a:p>
            <a:pPr algn="just" eaLnBrk="1" hangingPunct="1"/>
            <a:r>
              <a:rPr lang="cs-CZ" sz="1100" dirty="0" smtClean="0">
                <a:hlinkClick r:id="rId10"/>
              </a:rPr>
              <a:t>http://commons.wikimedia.org/wiki/File:Diplodocus_cknight.jpg</a:t>
            </a:r>
            <a:endParaRPr lang="cs-CZ" sz="1100" dirty="0" smtClean="0"/>
          </a:p>
          <a:p>
            <a:pPr algn="just" eaLnBrk="1" hangingPunct="1"/>
            <a:r>
              <a:rPr lang="cs-CZ" sz="1100" dirty="0" smtClean="0">
                <a:hlinkClick r:id="rId11"/>
              </a:rPr>
              <a:t>http://commons.wikimedia.org/wiki/File:Stegosaurus.jpg</a:t>
            </a:r>
            <a:endParaRPr lang="cs-CZ" sz="1100" dirty="0" smtClean="0"/>
          </a:p>
          <a:p>
            <a:pPr algn="just" eaLnBrk="1" hangingPunct="1"/>
            <a:r>
              <a:rPr lang="cs-CZ" sz="1100" dirty="0" smtClean="0">
                <a:hlinkClick r:id="rId12"/>
              </a:rPr>
              <a:t>http://commons.wikimedia.org/wiki/File:Allosaurus_LeCire.jpg</a:t>
            </a:r>
            <a:endParaRPr lang="cs-CZ" sz="1100" dirty="0" smtClean="0"/>
          </a:p>
          <a:p>
            <a:pPr algn="just" eaLnBrk="1" hangingPunct="1"/>
            <a:r>
              <a:rPr lang="cs-CZ" sz="1100" dirty="0" smtClean="0">
                <a:hlinkClick r:id="rId13"/>
              </a:rPr>
              <a:t>http://commons.wikimedia.org/wiki/File:Allosaurus1.jpg</a:t>
            </a:r>
            <a:endParaRPr lang="cs-CZ" sz="1100" dirty="0" smtClean="0"/>
          </a:p>
          <a:p>
            <a:pPr algn="just" eaLnBrk="1" hangingPunct="1"/>
            <a:r>
              <a:rPr lang="cs-CZ" sz="1100" dirty="0" smtClean="0">
                <a:hlinkClick r:id="rId14"/>
              </a:rPr>
              <a:t>http://commons.wikimedia.org/wiki/File:Tyrannosaurus_model_at_NHM.jpg</a:t>
            </a:r>
            <a:endParaRPr lang="cs-CZ" sz="1100" dirty="0" smtClean="0"/>
          </a:p>
          <a:p>
            <a:pPr algn="just" eaLnBrk="1" hangingPunct="1"/>
            <a:r>
              <a:rPr lang="cs-CZ" sz="1100" dirty="0" smtClean="0">
                <a:hlinkClick r:id="rId15"/>
              </a:rPr>
              <a:t>http://</a:t>
            </a:r>
            <a:r>
              <a:rPr lang="cs-CZ" sz="1100" dirty="0" smtClean="0">
                <a:hlinkClick r:id="rId15"/>
              </a:rPr>
              <a:t>commons.wikimedia.org/wiki/File:UCMP_Trex_mount.JPG</a:t>
            </a:r>
            <a:endParaRPr lang="cs-CZ" sz="1100" dirty="0" smtClean="0"/>
          </a:p>
          <a:p>
            <a:pPr algn="just" eaLnBrk="1" hangingPunct="1"/>
            <a:r>
              <a:rPr lang="cs-CZ" sz="1100" dirty="0" smtClean="0">
                <a:hlinkClick r:id="rId16"/>
              </a:rPr>
              <a:t>http://commons.wikimedia.org/wiki/File:Euoplocephalus_BW.jpg</a:t>
            </a:r>
            <a:endParaRPr lang="cs-CZ" sz="1100" dirty="0" smtClean="0"/>
          </a:p>
          <a:p>
            <a:pPr algn="just" eaLnBrk="1" hangingPunct="1"/>
            <a:r>
              <a:rPr lang="cs-CZ" sz="1100" dirty="0" smtClean="0">
                <a:hlinkClick r:id="rId17"/>
              </a:rPr>
              <a:t>http://commons.wikimedia.org/wiki/File:Parasaurolophus.jpg</a:t>
            </a:r>
            <a:r>
              <a:rPr lang="cs-CZ" sz="1100" dirty="0" smtClean="0"/>
              <a:t> </a:t>
            </a:r>
            <a:endParaRPr lang="cs-CZ" sz="1100" dirty="0" smtClean="0"/>
          </a:p>
          <a:p>
            <a:pPr algn="just" eaLnBrk="1" hangingPunct="1"/>
            <a:endParaRPr lang="cs-CZ" sz="1100" dirty="0" smtClean="0"/>
          </a:p>
          <a:p>
            <a:pPr algn="just" eaLnBrk="1" hangingPunct="1"/>
            <a:endParaRPr lang="cs-CZ" sz="1100" dirty="0" smtClean="0"/>
          </a:p>
          <a:p>
            <a:pPr eaLnBrk="1" hangingPunct="1">
              <a:buFont typeface="Arial" charset="0"/>
              <a:buNone/>
            </a:pPr>
            <a:endParaRPr lang="cs-CZ" dirty="0" smtClean="0">
              <a:hlinkClick r:id="rId18"/>
            </a:endParaRP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i="1" smtClean="0"/>
              <a:t>Druhohory 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smtClean="0"/>
              <a:t>230 – 65 milionů let</a:t>
            </a:r>
          </a:p>
          <a:p>
            <a:pPr algn="just" eaLnBrk="1" hangingPunct="1"/>
            <a:r>
              <a:rPr lang="cs-CZ" smtClean="0"/>
              <a:t>Dělí se na tři části: trias, jura, křída</a:t>
            </a:r>
          </a:p>
          <a:p>
            <a:pPr algn="just" eaLnBrk="1" hangingPunct="1"/>
            <a:r>
              <a:rPr lang="cs-CZ" smtClean="0"/>
              <a:t>Živočichové – ježovky, koráli, praptáci, dinosauři</a:t>
            </a:r>
          </a:p>
          <a:p>
            <a:pPr algn="just" eaLnBrk="1" hangingPunct="1"/>
            <a:r>
              <a:rPr lang="cs-CZ" smtClean="0"/>
              <a:t>Rostliny – jehličnany, palmy, kvetoucí rostliny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Ježovky </a:t>
            </a:r>
          </a:p>
        </p:txBody>
      </p:sp>
      <p:pic>
        <p:nvPicPr>
          <p:cNvPr id="5123" name="Zástupný symbol pro obsah 4" descr="800px-Slate_pencil_sea_urchi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5124" name="Zástupný symbol pro obsah 5" descr="800px-Sea_urchins_DSC0059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Koráli </a:t>
            </a:r>
          </a:p>
        </p:txBody>
      </p:sp>
      <p:pic>
        <p:nvPicPr>
          <p:cNvPr id="6147" name="Zástupný symbol pro obsah 4" descr="800px-Multy_color_coral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148" name="Zástupný symbol pro obsah 5" descr="Cup_coral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20347"/>
            <a:ext cx="4038600" cy="26856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Trias</a:t>
            </a:r>
            <a:r>
              <a:rPr lang="cs-CZ" dirty="0" smtClean="0"/>
              <a:t> – masožraví dinosauři – </a:t>
            </a:r>
            <a:r>
              <a:rPr lang="cs-CZ" dirty="0" err="1" smtClean="0"/>
              <a:t>Eoraptor</a:t>
            </a:r>
            <a:r>
              <a:rPr lang="cs-CZ" dirty="0" smtClean="0"/>
              <a:t>, </a:t>
            </a:r>
            <a:r>
              <a:rPr lang="cs-CZ" dirty="0" err="1" smtClean="0"/>
              <a:t>Coelophysis</a:t>
            </a:r>
            <a:r>
              <a:rPr lang="cs-CZ" dirty="0" smtClean="0"/>
              <a:t> </a:t>
            </a:r>
          </a:p>
        </p:txBody>
      </p:sp>
      <p:pic>
        <p:nvPicPr>
          <p:cNvPr id="7171" name="Zástupný symbol pro obsah 4" descr="800px-Eoraptor_lunensis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651601"/>
            <a:ext cx="4038600" cy="2423160"/>
          </a:xfrm>
        </p:spPr>
      </p:pic>
      <p:pic>
        <p:nvPicPr>
          <p:cNvPr id="7172" name="Zástupný symbol pro obsah 5" descr="800px-Coelophysis_baur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Trias</a:t>
            </a:r>
            <a:r>
              <a:rPr lang="cs-CZ" dirty="0" smtClean="0"/>
              <a:t> – býložraví dinosauři – </a:t>
            </a:r>
            <a:r>
              <a:rPr lang="cs-CZ" dirty="0" err="1" smtClean="0"/>
              <a:t>Plateosaurus</a:t>
            </a:r>
            <a:r>
              <a:rPr lang="cs-CZ" dirty="0" smtClean="0"/>
              <a:t>, </a:t>
            </a:r>
            <a:r>
              <a:rPr lang="cs-CZ" dirty="0" err="1" smtClean="0"/>
              <a:t>Triceratops</a:t>
            </a:r>
            <a:r>
              <a:rPr lang="cs-CZ" dirty="0" smtClean="0"/>
              <a:t> </a:t>
            </a:r>
          </a:p>
        </p:txBody>
      </p:sp>
      <p:pic>
        <p:nvPicPr>
          <p:cNvPr id="8195" name="Zástupný symbol pro obsah 4" descr="800px-DinoZoo_Doubs_0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196" name="Zástupný symbol pro obsah 7" descr="Triceratops_new_BW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84044"/>
            <a:ext cx="4038600" cy="2958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Jura</a:t>
            </a:r>
            <a:r>
              <a:rPr lang="cs-CZ" dirty="0" smtClean="0"/>
              <a:t> – býložraví dinosauři – </a:t>
            </a:r>
            <a:r>
              <a:rPr lang="cs-CZ" dirty="0" err="1" smtClean="0"/>
              <a:t>Diplodocus</a:t>
            </a:r>
            <a:r>
              <a:rPr lang="cs-CZ" dirty="0" smtClean="0"/>
              <a:t>, Stegosaurus</a:t>
            </a:r>
          </a:p>
        </p:txBody>
      </p:sp>
      <p:pic>
        <p:nvPicPr>
          <p:cNvPr id="9220" name="Zástupný symbol pro obsah 7" descr="526px-Diplodocus_cknigh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9307" y="1600200"/>
            <a:ext cx="3974385" cy="4525963"/>
          </a:xfrm>
        </p:spPr>
      </p:pic>
      <p:pic>
        <p:nvPicPr>
          <p:cNvPr id="9219" name="Zástupný symbol pro obsah 5" descr="Stegosauru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95697"/>
            <a:ext cx="4038600" cy="25349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Jura</a:t>
            </a:r>
            <a:r>
              <a:rPr lang="cs-CZ" dirty="0" smtClean="0"/>
              <a:t> –masožraví dinosauři – </a:t>
            </a:r>
            <a:r>
              <a:rPr lang="cs-CZ" dirty="0" err="1" smtClean="0"/>
              <a:t>Allosaurus</a:t>
            </a:r>
            <a:r>
              <a:rPr lang="cs-CZ" dirty="0" smtClean="0"/>
              <a:t> </a:t>
            </a:r>
          </a:p>
        </p:txBody>
      </p:sp>
      <p:pic>
        <p:nvPicPr>
          <p:cNvPr id="10243" name="Zástupný symbol pro obsah 4" descr="638px-Allosaurus_LeCir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1876" y="2034381"/>
            <a:ext cx="3889248" cy="3657600"/>
          </a:xfrm>
        </p:spPr>
      </p:pic>
      <p:pic>
        <p:nvPicPr>
          <p:cNvPr id="10244" name="Zástupný symbol pro obsah 5" descr="800px-Allosaurus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Křída</a:t>
            </a:r>
            <a:r>
              <a:rPr lang="cs-CZ" dirty="0" smtClean="0"/>
              <a:t> – </a:t>
            </a:r>
            <a:r>
              <a:rPr lang="cs-CZ" dirty="0" smtClean="0"/>
              <a:t>masožravý </a:t>
            </a:r>
            <a:r>
              <a:rPr lang="cs-CZ" dirty="0" smtClean="0"/>
              <a:t>dinosaurus – </a:t>
            </a:r>
            <a:r>
              <a:rPr lang="cs-CZ" dirty="0" err="1" smtClean="0"/>
              <a:t>Tyrannosaurus</a:t>
            </a:r>
            <a:r>
              <a:rPr lang="cs-CZ" dirty="0" smtClean="0"/>
              <a:t> </a:t>
            </a:r>
            <a:r>
              <a:rPr lang="cs-CZ" dirty="0" err="1" smtClean="0"/>
              <a:t>Rex</a:t>
            </a:r>
            <a:endParaRPr lang="cs-CZ" dirty="0" smtClean="0"/>
          </a:p>
        </p:txBody>
      </p:sp>
      <p:pic>
        <p:nvPicPr>
          <p:cNvPr id="11267" name="Zástupný symbol pro obsah 4" descr="570px-Tyrannosaurus_model_at_NHM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8700" y="2339181"/>
            <a:ext cx="2895600" cy="3048000"/>
          </a:xfrm>
        </p:spPr>
      </p:pic>
      <p:pic>
        <p:nvPicPr>
          <p:cNvPr id="11268" name="Zástupný symbol pro obsah 5" descr="800px-UCMP_Trex_mount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183</Words>
  <PresentationFormat>Předvádění na obrazovce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Calibri</vt:lpstr>
      <vt:lpstr>Motiv sady Office</vt:lpstr>
      <vt:lpstr>VÝVOJ ZEMĚ II. (druhohory)</vt:lpstr>
      <vt:lpstr>Druhohory </vt:lpstr>
      <vt:lpstr>Ježovky </vt:lpstr>
      <vt:lpstr>Koráli </vt:lpstr>
      <vt:lpstr>Trias – masožraví dinosauři – Eoraptor, Coelophysis </vt:lpstr>
      <vt:lpstr>Trias – býložraví dinosauři – Plateosaurus, Triceratops </vt:lpstr>
      <vt:lpstr>Jura – býložraví dinosauři – Diplodocus, Stegosaurus</vt:lpstr>
      <vt:lpstr>Jura –masožraví dinosauři – Allosaurus </vt:lpstr>
      <vt:lpstr>Křída – masožravý dinosaurus – Tyrannosaurus Rex</vt:lpstr>
      <vt:lpstr>Křída – býložraví dinosauři – Euoplocephalus, Parasaurolophus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ZEMĚ</dc:title>
  <cp:lastModifiedBy>uzivatel</cp:lastModifiedBy>
  <cp:revision>27</cp:revision>
  <dcterms:modified xsi:type="dcterms:W3CDTF">2011-04-30T08:48:05Z</dcterms:modified>
</cp:coreProperties>
</file>