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4" r:id="rId9"/>
    <p:sldId id="265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615" autoAdjust="0"/>
    <p:restoredTop sz="86477" autoAdjust="0"/>
  </p:normalViewPr>
  <p:slideViewPr>
    <p:cSldViewPr>
      <p:cViewPr varScale="1">
        <p:scale>
          <a:sx n="68" d="100"/>
          <a:sy n="68" d="100"/>
        </p:scale>
        <p:origin x="-95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04" y="2520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137B4-2D23-4AF9-895E-3D9750BF6C3A}" type="datetimeFigureOut">
              <a:rPr lang="cs-CZ" smtClean="0"/>
              <a:pPr/>
              <a:t>15.4.2011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C6EA8-D040-4330-901D-9862E200F95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FFCC94-38ED-4335-A9BC-77F86D55D562}" type="datetimeFigureOut">
              <a:rPr lang="cs-CZ" smtClean="0"/>
              <a:pPr>
                <a:defRPr/>
              </a:pPr>
              <a:t>15.4.2011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917DEE-FA19-4F1B-9A14-C4EE3B067DA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40CAF4-94E1-4A62-876B-FEF8BFA80E84}" type="datetimeFigureOut">
              <a:rPr lang="cs-CZ" smtClean="0"/>
              <a:pPr>
                <a:defRPr/>
              </a:pPr>
              <a:t>15.4.2011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CCE506-9FF2-4C1A-8F56-D45AC6EBD05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220778-0797-4943-AC83-4C9ABA83D7C2}" type="datetimeFigureOut">
              <a:rPr lang="cs-CZ" smtClean="0"/>
              <a:pPr>
                <a:defRPr/>
              </a:pPr>
              <a:t>15.4.2011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D843B6-A35C-4EB3-9F22-0036A4FB1EF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D2DC5F-9D8A-46F3-8752-C7CE56F2A39B}" type="datetimeFigureOut">
              <a:rPr lang="cs-CZ" smtClean="0"/>
              <a:pPr>
                <a:defRPr/>
              </a:pPr>
              <a:t>15.4.2011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E6A148-4628-4F09-BAB1-884E9A90DAE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A57587-5A8E-4FF8-8C3E-987281CCFA62}" type="datetimeFigureOut">
              <a:rPr lang="cs-CZ" smtClean="0"/>
              <a:pPr>
                <a:defRPr/>
              </a:pPr>
              <a:t>15.4.2011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FC6A91-59BB-4ADB-9ED8-AE949188212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ACFD4F-057F-4778-B5E5-78B4C155F9B1}" type="datetimeFigureOut">
              <a:rPr lang="cs-CZ" smtClean="0"/>
              <a:pPr>
                <a:defRPr/>
              </a:pPr>
              <a:t>15.4.2011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B2779F-4F88-409E-B914-C7B9474208E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E55AF6-6F0D-4AA4-83D3-1223872FF14E}" type="datetimeFigureOut">
              <a:rPr lang="cs-CZ" smtClean="0"/>
              <a:pPr>
                <a:defRPr/>
              </a:pPr>
              <a:t>15.4.2011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8EF79A-C798-482E-A1DF-F78015C23E9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F31BC1-0AF3-487C-9B34-C6C0A918E59D}" type="datetimeFigureOut">
              <a:rPr lang="cs-CZ" smtClean="0"/>
              <a:pPr>
                <a:defRPr/>
              </a:pPr>
              <a:t>15.4.2011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815354-1D7B-4E2D-81C7-56F4D86FCF7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030CD7-3FCC-4B02-A84F-4455A9B0F704}" type="datetimeFigureOut">
              <a:rPr lang="cs-CZ" smtClean="0"/>
              <a:pPr>
                <a:defRPr/>
              </a:pPr>
              <a:t>15.4.2011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55AB93-C89A-4974-8317-BAC128A4D34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ECAD29-B198-452D-A05E-5494047D4E60}" type="datetimeFigureOut">
              <a:rPr lang="cs-CZ" smtClean="0"/>
              <a:pPr>
                <a:defRPr/>
              </a:pPr>
              <a:t>15.4.2011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696D828-7C51-457F-9577-922EE51DE79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fld id="{8904FBA8-14C0-4FC5-96DC-BB13BB7B1DB1}" type="datetimeFigureOut">
              <a:rPr lang="cs-CZ" smtClean="0"/>
              <a:pPr>
                <a:defRPr/>
              </a:pPr>
              <a:t>15.4.2011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4C3D8B-95D0-4051-B21B-2815F9E36D6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ACD21E3C-A094-4B00-BE0B-16BC04659692}" type="datetimeFigureOut">
              <a:rPr lang="cs-CZ" smtClean="0"/>
              <a:pPr>
                <a:defRPr/>
              </a:pPr>
              <a:t>15.4.2011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88831CDE-8A76-4F78-A410-68BD029F158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500034" y="1428736"/>
            <a:ext cx="6480048" cy="230124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7200" b="1" dirty="0" smtClean="0"/>
              <a:t>FRANCIE ZA NAPOLEONA III.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785918" y="5572140"/>
            <a:ext cx="7072362" cy="714381"/>
          </a:xfrm>
        </p:spPr>
        <p:txBody>
          <a:bodyPr/>
          <a:lstStyle/>
          <a:p>
            <a:r>
              <a:rPr lang="cs-CZ" sz="1100" i="1" dirty="0" smtClean="0"/>
              <a:t>Autorem materiálu a všech jeho částí, není-li uvedeno jinak, je Jana </a:t>
            </a:r>
            <a:r>
              <a:rPr lang="cs-CZ" sz="1100" i="1" dirty="0" err="1" smtClean="0"/>
              <a:t>Jančová</a:t>
            </a:r>
            <a:r>
              <a:rPr lang="cs-CZ" sz="1100" i="1" dirty="0" smtClean="0"/>
              <a:t>. </a:t>
            </a:r>
            <a:endParaRPr lang="cs-CZ" sz="1100" dirty="0" smtClean="0"/>
          </a:p>
          <a:p>
            <a:r>
              <a:rPr lang="cs-CZ" sz="1100" i="1" dirty="0" smtClean="0"/>
              <a:t>Dostupné z Metodického portálu www.</a:t>
            </a:r>
            <a:r>
              <a:rPr lang="cs-CZ" sz="1100" i="1" dirty="0" err="1" smtClean="0"/>
              <a:t>rvp.cz</a:t>
            </a:r>
            <a:r>
              <a:rPr lang="cs-CZ" sz="1100" i="1" dirty="0" smtClean="0"/>
              <a:t>, ISSN: 1802-4785, financovaného z ESF a státního rozpočtu ČR. Provozováno Výzkumným ústavem pedagogickým v Praze.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Rok 1848 ve Francii</a:t>
            </a:r>
            <a:endParaRPr lang="cs-CZ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Občanská monarchie Ludvíka Filipa byla vládou bohaté buržoazie a statkářů</a:t>
            </a:r>
          </a:p>
          <a:p>
            <a:pPr algn="just"/>
            <a:r>
              <a:rPr lang="cs-CZ" dirty="0" smtClean="0"/>
              <a:t>V únoru 1848 se střetl lid s vojskem a Francie se stala podruhé republikou </a:t>
            </a:r>
          </a:p>
          <a:p>
            <a:pPr algn="just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572560" cy="1143000"/>
          </a:xfrm>
        </p:spPr>
        <p:txBody>
          <a:bodyPr>
            <a:noAutofit/>
          </a:bodyPr>
          <a:lstStyle/>
          <a:p>
            <a:pPr algn="ctr"/>
            <a:r>
              <a:rPr lang="cs-CZ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Francie republikou (1848-1852)</a:t>
            </a:r>
            <a:endParaRPr lang="cs-CZ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V prosinci 1848 se stal na čtyři roky prezidentem republiky Ludvík Napoleon Bonaparte (synovec Napoleona)</a:t>
            </a:r>
          </a:p>
          <a:p>
            <a:pPr algn="just"/>
            <a:r>
              <a:rPr lang="cs-CZ" dirty="0" smtClean="0"/>
              <a:t>Chtěl, aby se vláda v rukou Bonapartů stala dědičnou</a:t>
            </a:r>
          </a:p>
          <a:p>
            <a:pPr algn="just"/>
            <a:r>
              <a:rPr lang="cs-CZ" dirty="0" smtClean="0"/>
              <a:t>Usiloval o to, aby se funkce prezidenta změnila v císařský titul</a:t>
            </a:r>
          </a:p>
          <a:p>
            <a:pPr algn="just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Druhé císařství (1852-1870)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dirty="0" smtClean="0"/>
              <a:t>V listopadu 1852 se Francie stala podruhé císařstvím</a:t>
            </a:r>
          </a:p>
          <a:p>
            <a:pPr algn="just"/>
            <a:r>
              <a:rPr lang="cs-CZ" dirty="0" smtClean="0"/>
              <a:t>Ludvík Napoleon Bonaparte vládl jako císař Napoleon III.</a:t>
            </a:r>
          </a:p>
          <a:p>
            <a:pPr algn="just" eaLnBrk="1" hangingPunct="1"/>
            <a:r>
              <a:rPr lang="cs-CZ" dirty="0" smtClean="0"/>
              <a:t>Napoleon III. vládl absolutisticky</a:t>
            </a:r>
          </a:p>
          <a:p>
            <a:pPr algn="just" eaLnBrk="1" hangingPunct="1"/>
            <a:r>
              <a:rPr lang="cs-CZ" dirty="0" smtClean="0"/>
              <a:t>Snažil se o vytvoření koloniální velmoci</a:t>
            </a:r>
          </a:p>
          <a:p>
            <a:pPr eaLnBrk="1" hangingPunct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Krymská válka (1853-1856)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dirty="0" smtClean="0"/>
              <a:t>Probíhala na poloostrově Krym</a:t>
            </a:r>
          </a:p>
          <a:p>
            <a:pPr algn="just" eaLnBrk="1" hangingPunct="1"/>
            <a:r>
              <a:rPr lang="cs-CZ" dirty="0" smtClean="0"/>
              <a:t>Bojovalo Turecko proti Rusku</a:t>
            </a:r>
          </a:p>
          <a:p>
            <a:pPr algn="just" eaLnBrk="1" hangingPunct="1"/>
            <a:r>
              <a:rPr lang="cs-CZ" dirty="0" smtClean="0"/>
              <a:t>Turecku pomohla Francie, Velká Británie a Sardinie</a:t>
            </a:r>
          </a:p>
          <a:p>
            <a:pPr algn="just" eaLnBrk="1" hangingPunct="1"/>
            <a:r>
              <a:rPr lang="cs-CZ" dirty="0" smtClean="0"/>
              <a:t>Rusko zůstalo osamoceno a raději požádalo o příměří – válku prohrálo</a:t>
            </a:r>
          </a:p>
          <a:p>
            <a:pPr algn="just" eaLnBrk="1" hangingPunct="1"/>
            <a:r>
              <a:rPr lang="cs-CZ" dirty="0" smtClean="0"/>
              <a:t>Zhoršily se rusko-rakouské vztahy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8929718" cy="1143000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Válka Francie a Pruska (1870-1871)</a:t>
            </a:r>
            <a:endParaRPr lang="cs-CZ" sz="4400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00240"/>
            <a:ext cx="7467600" cy="4125923"/>
          </a:xfrm>
        </p:spPr>
        <p:txBody>
          <a:bodyPr/>
          <a:lstStyle/>
          <a:p>
            <a:pPr algn="just"/>
            <a:r>
              <a:rPr lang="cs-CZ" dirty="0" smtClean="0"/>
              <a:t>Roku 1870 byla Francie poražena pruskou armádou  v bitvě u Sedanu</a:t>
            </a:r>
          </a:p>
          <a:p>
            <a:pPr algn="just" eaLnBrk="1" hangingPunct="1"/>
            <a:r>
              <a:rPr lang="cs-CZ" dirty="0" smtClean="0"/>
              <a:t>Napoleon III. byl zajat</a:t>
            </a:r>
          </a:p>
          <a:p>
            <a:pPr algn="just" eaLnBrk="1" hangingPunct="1"/>
            <a:r>
              <a:rPr lang="cs-CZ" dirty="0" smtClean="0"/>
              <a:t>Francie ztratila na východě Alsasko a Lotrinsko (=průmyslové části země)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Situace ve Francii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dirty="0" smtClean="0"/>
              <a:t>V Paříži proběhlo povstání dělníků, které bylo potlačeno</a:t>
            </a:r>
          </a:p>
          <a:p>
            <a:pPr algn="just" eaLnBrk="1" hangingPunct="1"/>
            <a:r>
              <a:rPr lang="cs-CZ" dirty="0" smtClean="0"/>
              <a:t>V roce 1875 zvítězili republikáni a byla přijata ústava</a:t>
            </a:r>
          </a:p>
          <a:p>
            <a:pPr algn="just" eaLnBrk="1" hangingPunct="1"/>
            <a:r>
              <a:rPr lang="cs-CZ" dirty="0" smtClean="0"/>
              <a:t>V čele stál silný prezident a vláda odpovědná parlamentu</a:t>
            </a:r>
          </a:p>
          <a:p>
            <a:pPr algn="just" eaLnBrk="1" hangingPunct="1"/>
            <a:r>
              <a:rPr lang="cs-CZ" dirty="0" smtClean="0"/>
              <a:t>Vytvořila se nová mocná Francie s velkou koloniální říší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Práce s atlasem pro žáky</a:t>
            </a:r>
            <a:endParaRPr lang="cs-CZ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Dějepisný atlas Novověk II na straně 19 mapka 11: </a:t>
            </a:r>
            <a:r>
              <a:rPr lang="cs-CZ" i="1" dirty="0" smtClean="0"/>
              <a:t>Svět v roce 1871</a:t>
            </a:r>
            <a:r>
              <a:rPr lang="cs-CZ" dirty="0" smtClean="0"/>
              <a:t>: </a:t>
            </a:r>
          </a:p>
          <a:p>
            <a:pPr algn="just"/>
            <a:r>
              <a:rPr lang="cs-CZ" dirty="0" smtClean="0"/>
              <a:t>S pomocí vysvětlivek vyhledej a zapiš do sešitu </a:t>
            </a:r>
            <a:r>
              <a:rPr lang="cs-CZ" b="1" i="1" dirty="0" smtClean="0"/>
              <a:t>francouzské kolonie </a:t>
            </a:r>
            <a:r>
              <a:rPr lang="cs-CZ" dirty="0" smtClean="0"/>
              <a:t>ve světě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Použitá   </a:t>
            </a:r>
            <a:r>
              <a:rPr lang="cs-CZ" i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literatura</a:t>
            </a:r>
            <a:endParaRPr lang="cs-CZ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MANDELOVÁ, H. A KOL. </a:t>
            </a:r>
            <a:r>
              <a:rPr lang="cs-CZ" i="1" dirty="0" smtClean="0"/>
              <a:t>Novověk II – dějepisné atlasy pro základní školy a víceletá gymnázia</a:t>
            </a:r>
            <a:r>
              <a:rPr lang="cs-CZ" dirty="0" smtClean="0"/>
              <a:t>. 1. </a:t>
            </a:r>
            <a:r>
              <a:rPr lang="cs-CZ" dirty="0" err="1" smtClean="0"/>
              <a:t>vyd</a:t>
            </a:r>
            <a:r>
              <a:rPr lang="cs-CZ" dirty="0" smtClean="0"/>
              <a:t>. Praha : Kartografie, 1998. ISBN 8070114703.  48 s.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140</TotalTime>
  <Words>329</Words>
  <PresentationFormat>Předvádění na obrazovce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Technický</vt:lpstr>
      <vt:lpstr>FRANCIE ZA NAPOLEONA III.</vt:lpstr>
      <vt:lpstr>Rok 1848 ve Francii</vt:lpstr>
      <vt:lpstr>Francie republikou (1848-1852)</vt:lpstr>
      <vt:lpstr>Druhé císařství (1852-1870)</vt:lpstr>
      <vt:lpstr>Krymská válka (1853-1856)</vt:lpstr>
      <vt:lpstr>Válka Francie a Pruska (1870-1871)</vt:lpstr>
      <vt:lpstr>Situace ve Francii</vt:lpstr>
      <vt:lpstr>Práce s atlasem pro žáky</vt:lpstr>
      <vt:lpstr>Použitá  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FRANCIE ZA NAPOLEONA III.</dc:title>
  <cp:lastModifiedBy>uzivatel</cp:lastModifiedBy>
  <cp:revision>16</cp:revision>
  <dcterms:modified xsi:type="dcterms:W3CDTF">2011-04-15T08:12:05Z</dcterms:modified>
</cp:coreProperties>
</file>