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99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69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0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46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53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72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87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00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243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90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38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E2C3D-22D3-4BE9-962B-6123159254E6}" type="datetimeFigureOut">
              <a:rPr lang="cs-CZ" smtClean="0"/>
              <a:t>14.7.2012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46092-3B73-4A5D-88F0-FE1B5643E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04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Opakování – stavba látek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653136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000" i="1" dirty="0">
                <a:solidFill>
                  <a:schemeClr val="tx1"/>
                </a:solidFill>
              </a:rPr>
              <a:t>Autorem materiálu a všech jeho částí, není-li uvedeno jinak, je </a:t>
            </a:r>
            <a:r>
              <a:rPr lang="cs-CZ" sz="1000" i="1" dirty="0" err="1">
                <a:solidFill>
                  <a:schemeClr val="tx1"/>
                </a:solidFill>
              </a:rPr>
              <a:t>Mgr.Iva</a:t>
            </a:r>
            <a:r>
              <a:rPr lang="cs-CZ" sz="1000" i="1" dirty="0">
                <a:solidFill>
                  <a:schemeClr val="tx1"/>
                </a:solidFill>
              </a:rPr>
              <a:t> Stupková. </a:t>
            </a:r>
          </a:p>
          <a:p>
            <a:pPr>
              <a:lnSpc>
                <a:spcPct val="80000"/>
              </a:lnSpc>
            </a:pPr>
            <a:r>
              <a:rPr lang="cs-CZ" sz="1000" i="1" dirty="0">
                <a:solidFill>
                  <a:schemeClr val="tx1"/>
                </a:solidFill>
              </a:rPr>
              <a:t>Dostupné z Metodického portálu www.rvp.cz, ISSN: 1802-4785, financovaného z ESF a státního rozpočtu ČR. Provozováno Výzkumným ústavem pedagogickým v Praze.</a:t>
            </a:r>
          </a:p>
          <a:p>
            <a:pPr>
              <a:lnSpc>
                <a:spcPct val="80000"/>
              </a:lnSpc>
            </a:pPr>
            <a:endParaRPr lang="cs-CZ" sz="10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4141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je to prvek? </a:t>
            </a:r>
          </a:p>
          <a:p>
            <a:pPr marL="0" indent="0">
              <a:buNone/>
            </a:pPr>
            <a:r>
              <a:rPr lang="cs-CZ" dirty="0" smtClean="0"/>
              <a:t>	A) </a:t>
            </a:r>
            <a:r>
              <a:rPr lang="cs-CZ" dirty="0"/>
              <a:t>Prvek je látka s více druhy atomů.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B) </a:t>
            </a:r>
            <a:r>
              <a:rPr lang="pl-PL" dirty="0"/>
              <a:t>Prvek je látka s jedním druhem atomu.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C) </a:t>
            </a:r>
            <a:r>
              <a:rPr lang="cs-CZ" dirty="0"/>
              <a:t>Prvek je možné dále chemicky dělit.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Otázka č.9</a:t>
            </a:r>
            <a:endParaRPr lang="cs-CZ" dirty="0"/>
          </a:p>
        </p:txBody>
      </p:sp>
      <p:pic>
        <p:nvPicPr>
          <p:cNvPr id="5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Protonové číslo prvku udává: </a:t>
            </a:r>
          </a:p>
          <a:p>
            <a:pPr marL="0" indent="0">
              <a:buNone/>
            </a:pPr>
            <a:r>
              <a:rPr lang="cs-CZ" dirty="0" smtClean="0"/>
              <a:t>	A) </a:t>
            </a:r>
            <a:r>
              <a:rPr lang="cs-CZ" dirty="0"/>
              <a:t>počet protonů v atomovém </a:t>
            </a:r>
            <a:r>
              <a:rPr lang="cs-CZ" dirty="0" smtClean="0"/>
              <a:t>jádře</a:t>
            </a:r>
          </a:p>
          <a:p>
            <a:pPr marL="0" indent="0">
              <a:buNone/>
            </a:pPr>
            <a:r>
              <a:rPr lang="cs-CZ" dirty="0" smtClean="0"/>
              <a:t>	B) </a:t>
            </a:r>
            <a:r>
              <a:rPr lang="pl-PL" dirty="0"/>
              <a:t>součet elektronů a protonů v </a:t>
            </a:r>
            <a:r>
              <a:rPr lang="pl-PL" dirty="0" smtClean="0"/>
              <a:t>atomu</a:t>
            </a:r>
          </a:p>
          <a:p>
            <a:pPr marL="0" indent="0">
              <a:buNone/>
            </a:pPr>
            <a:r>
              <a:rPr lang="cs-CZ" dirty="0" smtClean="0"/>
              <a:t>	C) </a:t>
            </a:r>
            <a:r>
              <a:rPr lang="cs-CZ" dirty="0"/>
              <a:t>součet protonů a neutronů v jádře </a:t>
            </a:r>
            <a:r>
              <a:rPr lang="cs-CZ" dirty="0" smtClean="0"/>
              <a:t>	  		atomu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Otázka č.10</a:t>
            </a:r>
            <a:endParaRPr lang="cs-CZ" dirty="0"/>
          </a:p>
        </p:txBody>
      </p:sp>
      <p:pic>
        <p:nvPicPr>
          <p:cNvPr id="5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62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Správné odpovědi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2017583"/>
            <a:ext cx="3096344" cy="22467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1.</a:t>
            </a:r>
          </a:p>
          <a:p>
            <a:r>
              <a:rPr lang="cs-CZ" sz="2800" dirty="0" smtClean="0"/>
              <a:t>2.</a:t>
            </a:r>
          </a:p>
          <a:p>
            <a:r>
              <a:rPr lang="cs-CZ" sz="2800" dirty="0" smtClean="0"/>
              <a:t>3.</a:t>
            </a:r>
          </a:p>
          <a:p>
            <a:r>
              <a:rPr lang="cs-CZ" sz="2800" dirty="0" smtClean="0"/>
              <a:t>4.</a:t>
            </a:r>
          </a:p>
          <a:p>
            <a:r>
              <a:rPr lang="cs-CZ" sz="2800" dirty="0" smtClean="0"/>
              <a:t>5. 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139952" y="4097488"/>
            <a:ext cx="3096344" cy="22467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/>
              <a:t>6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7.</a:t>
            </a:r>
          </a:p>
          <a:p>
            <a:r>
              <a:rPr lang="cs-CZ" sz="2800" dirty="0" smtClean="0"/>
              <a:t>8.</a:t>
            </a:r>
          </a:p>
          <a:p>
            <a:r>
              <a:rPr lang="cs-CZ" sz="2800" dirty="0" smtClean="0"/>
              <a:t>9.</a:t>
            </a:r>
          </a:p>
          <a:p>
            <a:r>
              <a:rPr lang="cs-CZ" sz="2800" dirty="0" smtClean="0"/>
              <a:t>10. </a:t>
            </a:r>
            <a:endParaRPr lang="cs-CZ" sz="2800" dirty="0"/>
          </a:p>
        </p:txBody>
      </p:sp>
      <p:pic>
        <p:nvPicPr>
          <p:cNvPr id="6" name="Picture 2" descr="http://www.pit-lane-258.cz/cube/useruploads/images/ot%C3%A1zky_a_odpov%C4%9Bd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556791"/>
            <a:ext cx="2376264" cy="2360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90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pic>
        <p:nvPicPr>
          <p:cNvPr id="4" name="Picture 2" descr="http://chemie-kvarta.wz.cz/images/zdroj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947" y="3789040"/>
            <a:ext cx="24384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827584" y="1628800"/>
            <a:ext cx="4572000" cy="48197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</a:rPr>
              <a:t>http://</a:t>
            </a:r>
            <a:r>
              <a:rPr lang="cs-CZ" sz="3200" dirty="0" smtClean="0">
                <a:solidFill>
                  <a:prstClr val="black"/>
                </a:solidFill>
              </a:rPr>
              <a:t>chemie-kvarta.wz.cz/images/zdroj.png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</a:rPr>
              <a:t>http://</a:t>
            </a:r>
            <a:r>
              <a:rPr lang="cs-CZ" sz="3200" dirty="0" smtClean="0">
                <a:solidFill>
                  <a:prstClr val="black"/>
                </a:solidFill>
              </a:rPr>
              <a:t>www.pit-lane-258.cz/faq.html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</a:rPr>
              <a:t>http://www.zsharcov.cz/Predmety/Fyzika/ucivo/6/atom_c.png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cs-CZ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09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Otázka č.1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Stavební jednotkou látky je: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A) proton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B) atom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C) molekula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  <p:pic>
        <p:nvPicPr>
          <p:cNvPr id="1026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6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Prvek je určen pomocí: </a:t>
            </a:r>
          </a:p>
          <a:p>
            <a:pPr marL="0" indent="0">
              <a:buNone/>
            </a:pPr>
            <a:r>
              <a:rPr lang="cs-CZ" dirty="0" smtClean="0"/>
              <a:t>	A) počtem neutronů</a:t>
            </a:r>
          </a:p>
          <a:p>
            <a:pPr marL="0" indent="0">
              <a:buNone/>
            </a:pPr>
            <a:r>
              <a:rPr lang="cs-CZ" dirty="0" smtClean="0"/>
              <a:t>	B) počtem protonů</a:t>
            </a:r>
          </a:p>
          <a:p>
            <a:pPr marL="0" indent="0">
              <a:buNone/>
            </a:pPr>
            <a:r>
              <a:rPr lang="cs-CZ" dirty="0" smtClean="0"/>
              <a:t>	C) počtem elektronů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 smtClean="0"/>
              <a:t>Otázka č.2</a:t>
            </a:r>
            <a:endParaRPr lang="cs-CZ" dirty="0"/>
          </a:p>
        </p:txBody>
      </p:sp>
      <p:pic>
        <p:nvPicPr>
          <p:cNvPr id="6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44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2864" y="260648"/>
            <a:ext cx="8229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Neutron je: </a:t>
            </a:r>
          </a:p>
          <a:p>
            <a:pPr marL="0" indent="0">
              <a:buNone/>
            </a:pPr>
            <a:r>
              <a:rPr lang="cs-CZ" dirty="0" smtClean="0"/>
              <a:t>	A) </a:t>
            </a:r>
            <a:r>
              <a:rPr lang="cs-CZ" dirty="0" smtClean="0"/>
              <a:t>součástí </a:t>
            </a:r>
            <a:r>
              <a:rPr lang="cs-CZ" dirty="0"/>
              <a:t>atomového </a:t>
            </a:r>
            <a:r>
              <a:rPr lang="cs-CZ" dirty="0" smtClean="0"/>
              <a:t>obalu</a:t>
            </a:r>
          </a:p>
          <a:p>
            <a:pPr marL="0" indent="0">
              <a:buNone/>
            </a:pPr>
            <a:r>
              <a:rPr lang="cs-CZ" dirty="0" smtClean="0"/>
              <a:t>	B) </a:t>
            </a:r>
            <a:r>
              <a:rPr lang="cs-CZ" dirty="0" smtClean="0"/>
              <a:t>součástí </a:t>
            </a:r>
            <a:r>
              <a:rPr lang="cs-CZ" dirty="0"/>
              <a:t>jádra </a:t>
            </a:r>
            <a:r>
              <a:rPr lang="cs-CZ" dirty="0" smtClean="0"/>
              <a:t>atomu</a:t>
            </a:r>
          </a:p>
          <a:p>
            <a:pPr marL="0" indent="0">
              <a:buNone/>
            </a:pPr>
            <a:r>
              <a:rPr lang="cs-CZ" dirty="0" smtClean="0"/>
              <a:t>	C) mimo atom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Otázka č.3</a:t>
            </a:r>
            <a:endParaRPr lang="cs-CZ" dirty="0"/>
          </a:p>
        </p:txBody>
      </p:sp>
      <p:pic>
        <p:nvPicPr>
          <p:cNvPr id="5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6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Proton je:</a:t>
            </a:r>
          </a:p>
          <a:p>
            <a:pPr marL="0" indent="0">
              <a:buNone/>
            </a:pPr>
            <a:r>
              <a:rPr lang="cs-CZ" dirty="0" smtClean="0"/>
              <a:t>	A) mimo atom </a:t>
            </a:r>
          </a:p>
          <a:p>
            <a:pPr marL="0" indent="0">
              <a:buNone/>
            </a:pPr>
            <a:r>
              <a:rPr lang="cs-CZ" dirty="0" smtClean="0"/>
              <a:t>	B) </a:t>
            </a:r>
            <a:r>
              <a:rPr lang="cs-CZ" dirty="0" smtClean="0"/>
              <a:t>součástí </a:t>
            </a:r>
            <a:r>
              <a:rPr lang="cs-CZ" dirty="0"/>
              <a:t>atomového obalu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C) </a:t>
            </a:r>
            <a:r>
              <a:rPr lang="cs-CZ" dirty="0" smtClean="0"/>
              <a:t>součástí </a:t>
            </a:r>
            <a:r>
              <a:rPr lang="cs-CZ" dirty="0"/>
              <a:t>jádra atomu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Otázka č.4</a:t>
            </a:r>
            <a:endParaRPr lang="cs-CZ" dirty="0"/>
          </a:p>
        </p:txBody>
      </p:sp>
      <p:pic>
        <p:nvPicPr>
          <p:cNvPr id="5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44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Elektron je:</a:t>
            </a:r>
          </a:p>
          <a:p>
            <a:pPr marL="0" indent="0">
              <a:buNone/>
            </a:pPr>
            <a:r>
              <a:rPr lang="cs-CZ" dirty="0" smtClean="0"/>
              <a:t>	A) </a:t>
            </a:r>
            <a:r>
              <a:rPr lang="cs-CZ" dirty="0"/>
              <a:t>částice se záporným </a:t>
            </a:r>
            <a:r>
              <a:rPr lang="cs-CZ" dirty="0" err="1" smtClean="0"/>
              <a:t>elekt</a:t>
            </a:r>
            <a:r>
              <a:rPr lang="cs-CZ" dirty="0" smtClean="0"/>
              <a:t>. </a:t>
            </a:r>
            <a:r>
              <a:rPr lang="cs-CZ" dirty="0"/>
              <a:t>nábojem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B) </a:t>
            </a:r>
            <a:r>
              <a:rPr lang="pl-PL" dirty="0"/>
              <a:t>částice s kladným </a:t>
            </a:r>
            <a:r>
              <a:rPr lang="pl-PL" dirty="0" smtClean="0"/>
              <a:t>elekt. </a:t>
            </a:r>
            <a:r>
              <a:rPr lang="pl-PL" dirty="0"/>
              <a:t>nábojem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C) </a:t>
            </a:r>
            <a:r>
              <a:rPr lang="cs-CZ" dirty="0"/>
              <a:t>částice bez elektrického náboje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79120" y="256371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Otázka č.5</a:t>
            </a:r>
            <a:endParaRPr lang="cs-CZ" dirty="0"/>
          </a:p>
        </p:txBody>
      </p:sp>
      <p:pic>
        <p:nvPicPr>
          <p:cNvPr id="5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44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Jaké síly působí mezi elektrony v atomovém obalu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	A) odpudivé</a:t>
            </a:r>
          </a:p>
          <a:p>
            <a:pPr marL="0" indent="0">
              <a:buNone/>
            </a:pPr>
            <a:r>
              <a:rPr lang="cs-CZ" dirty="0" smtClean="0"/>
              <a:t>	B) přitažlivé</a:t>
            </a:r>
          </a:p>
          <a:p>
            <a:pPr marL="0" indent="0">
              <a:buNone/>
            </a:pPr>
            <a:r>
              <a:rPr lang="cs-CZ" dirty="0" smtClean="0"/>
              <a:t>	C) obojí a tím se navzájem ruší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Otázka č.6</a:t>
            </a:r>
            <a:endParaRPr lang="cs-CZ" dirty="0"/>
          </a:p>
        </p:txBody>
      </p:sp>
      <p:pic>
        <p:nvPicPr>
          <p:cNvPr id="5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223" y="4437112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44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Jaké částice mají vliv na elektrický náboj v atomu?</a:t>
            </a:r>
          </a:p>
          <a:p>
            <a:pPr marL="0" indent="0">
              <a:buNone/>
            </a:pPr>
            <a:r>
              <a:rPr lang="cs-CZ" dirty="0" smtClean="0"/>
              <a:t>	A) </a:t>
            </a:r>
            <a:r>
              <a:rPr lang="cs-CZ" dirty="0" smtClean="0"/>
              <a:t>proton </a:t>
            </a:r>
            <a:r>
              <a:rPr lang="cs-CZ" dirty="0"/>
              <a:t>a </a:t>
            </a:r>
            <a:r>
              <a:rPr lang="cs-CZ" dirty="0" smtClean="0"/>
              <a:t>elektron</a:t>
            </a:r>
          </a:p>
          <a:p>
            <a:pPr marL="0" indent="0">
              <a:buNone/>
            </a:pPr>
            <a:r>
              <a:rPr lang="cs-CZ" dirty="0" smtClean="0"/>
              <a:t>	B) </a:t>
            </a:r>
            <a:r>
              <a:rPr lang="cs-CZ" dirty="0" smtClean="0"/>
              <a:t>neutron </a:t>
            </a:r>
            <a:r>
              <a:rPr lang="cs-CZ" dirty="0"/>
              <a:t>a </a:t>
            </a:r>
            <a:r>
              <a:rPr lang="cs-CZ" dirty="0" smtClean="0"/>
              <a:t>proton</a:t>
            </a:r>
          </a:p>
          <a:p>
            <a:pPr marL="0" indent="0">
              <a:buNone/>
            </a:pPr>
            <a:r>
              <a:rPr lang="cs-CZ" dirty="0" smtClean="0"/>
              <a:t>	C) </a:t>
            </a:r>
            <a:r>
              <a:rPr lang="cs-CZ" dirty="0" smtClean="0"/>
              <a:t>neutron a elektron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Otázka č.7</a:t>
            </a:r>
            <a:endParaRPr lang="cs-CZ" dirty="0"/>
          </a:p>
        </p:txBody>
      </p:sp>
      <p:pic>
        <p:nvPicPr>
          <p:cNvPr id="5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18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Kolik jader obsahuje atom? </a:t>
            </a:r>
          </a:p>
          <a:p>
            <a:pPr marL="0" indent="0">
              <a:buNone/>
            </a:pPr>
            <a:r>
              <a:rPr lang="cs-CZ" dirty="0" smtClean="0"/>
              <a:t>	A) jedno</a:t>
            </a:r>
          </a:p>
          <a:p>
            <a:pPr marL="0" indent="0">
              <a:buNone/>
            </a:pPr>
            <a:r>
              <a:rPr lang="cs-CZ" dirty="0" smtClean="0"/>
              <a:t>	B) záleží na druhu atomu</a:t>
            </a:r>
          </a:p>
          <a:p>
            <a:pPr marL="0" indent="0">
              <a:buNone/>
            </a:pPr>
            <a:r>
              <a:rPr lang="cs-CZ" dirty="0" smtClean="0"/>
              <a:t>	C) žádné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Otázka č.8</a:t>
            </a:r>
            <a:endParaRPr lang="cs-CZ" dirty="0"/>
          </a:p>
        </p:txBody>
      </p:sp>
      <p:pic>
        <p:nvPicPr>
          <p:cNvPr id="5" name="Picture 2" descr="http://www.zsharcov.cz/Predmety/Fyzika/ucivo/6/atom_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592288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99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149</Words>
  <Application>Microsoft Office PowerPoint</Application>
  <PresentationFormat>Předvádění na obrazovce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Opakování – stavba látek</vt:lpstr>
      <vt:lpstr>Otázka č.1</vt:lpstr>
      <vt:lpstr>Otázka č.2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Otázka č.10</vt:lpstr>
      <vt:lpstr>Správné odpovědi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– stavba látek</dc:title>
  <dc:creator>Peta</dc:creator>
  <cp:lastModifiedBy>Peta</cp:lastModifiedBy>
  <cp:revision>4</cp:revision>
  <dcterms:created xsi:type="dcterms:W3CDTF">2012-07-14T10:47:55Z</dcterms:created>
  <dcterms:modified xsi:type="dcterms:W3CDTF">2012-07-14T11:22:31Z</dcterms:modified>
</cp:coreProperties>
</file>