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1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66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5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6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8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2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4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42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8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65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7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AB586-E90E-469F-82D5-C00331AE4021}" type="datetimeFigureOut">
              <a:rPr lang="cs-CZ" smtClean="0"/>
              <a:t>17.7.2012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BDBC2-11B8-4F58-96BB-F92F68867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34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hysedu.science.upjs.sk/kvapaliny/pascal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Pascalův zákon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4213" y="4941888"/>
            <a:ext cx="79216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</a:t>
            </a:r>
            <a:r>
              <a:rPr kumimoji="0" lang="cs-CZ" sz="1200" b="1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Mgr. Iva Stupková.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Dostupné z Metodického portálu www.rvp.cz, ISSN: 1802-4785, financovaného z ESF a státního rozpočtu ČR.</a:t>
            </a:r>
            <a:b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1200" b="0" i="1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Provozováno Výzkumným ústavem pedagogickým v Praze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ubor:Blaise pasc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089" y="908720"/>
            <a:ext cx="28575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Blaise</a:t>
            </a:r>
            <a:r>
              <a:rPr lang="cs-CZ" dirty="0" smtClean="0"/>
              <a:t> Pascal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1623 – 1662</a:t>
            </a:r>
          </a:p>
          <a:p>
            <a:r>
              <a:rPr lang="cs-CZ" dirty="0" smtClean="0"/>
              <a:t>francouzský </a:t>
            </a:r>
            <a:r>
              <a:rPr lang="cs-CZ" dirty="0"/>
              <a:t>matematik, fyzik, spisovatel, teolog a náboženský </a:t>
            </a:r>
            <a:r>
              <a:rPr lang="cs-CZ" dirty="0" smtClean="0"/>
              <a:t>filosof</a:t>
            </a:r>
          </a:p>
          <a:p>
            <a:r>
              <a:rPr lang="cs-CZ" dirty="0" smtClean="0"/>
              <a:t>zkonstruoval počítací stroj</a:t>
            </a:r>
            <a:endParaRPr lang="cs-CZ" dirty="0"/>
          </a:p>
          <a:p>
            <a:r>
              <a:rPr lang="cs-CZ" dirty="0" smtClean="0"/>
              <a:t>známý je Pascalův trojúhelník, Pascalův zákon</a:t>
            </a:r>
            <a:endParaRPr lang="cs-CZ" dirty="0"/>
          </a:p>
        </p:txBody>
      </p:sp>
      <p:pic>
        <p:nvPicPr>
          <p:cNvPr id="3076" name="Picture 4" descr="Soubor:Arts et Metiers Pascaline dsc038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93096"/>
            <a:ext cx="341955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8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Pascalův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„Působením </a:t>
            </a:r>
            <a:r>
              <a:rPr lang="cs-CZ" dirty="0"/>
              <a:t>vnější tlakové síly na volnou hladinu kapaliny v uzavřené nádobě vznikne ve všech místech kapaliny stejně velký tlak.“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2050" name="Picture 2" descr="Pascalův je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62400"/>
            <a:ext cx="2376264" cy="3014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88024" y="3573016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Tlaková síla působí vždy kolmo na </a:t>
            </a:r>
            <a:r>
              <a:rPr lang="cs-CZ" sz="2400" dirty="0" smtClean="0"/>
              <a:t>stěny nádoby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69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Užití Pascalova zákona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hydraulická zařízení – zvedák, lis</a:t>
                </a:r>
              </a:p>
              <a:p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platí:</a:t>
                </a:r>
              </a:p>
              <a:p>
                <a:pPr marL="0" indent="0">
                  <a:buNone/>
                </a:pPr>
                <a:r>
                  <a:rPr lang="cs-CZ" dirty="0" smtClean="0"/>
                  <a:t>	p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 = p</a:t>
                </a:r>
                <a:r>
                  <a:rPr lang="cs-CZ" baseline="-25000" dirty="0" smtClean="0"/>
                  <a:t>2</a:t>
                </a:r>
              </a:p>
              <a:p>
                <a:pPr marL="0" indent="0">
                  <a:buNone/>
                </a:pPr>
                <a:endParaRPr lang="cs-CZ" baseline="-25000" dirty="0" smtClean="0"/>
              </a:p>
              <a:p>
                <a:pPr marL="0" indent="0">
                  <a:buNone/>
                </a:pPr>
                <a:r>
                  <a:rPr lang="cs-CZ" dirty="0" smtClean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6" descr="Hydraulicke zariadenie - vysvetlen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08920"/>
            <a:ext cx="33337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3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Pokus</a:t>
            </a:r>
            <a:endParaRPr lang="cs-CZ" dirty="0"/>
          </a:p>
        </p:txBody>
      </p:sp>
      <p:pic>
        <p:nvPicPr>
          <p:cNvPr id="5122" name="Picture 2" descr="Hydraulicke zariadeni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31921"/>
            <a:ext cx="52959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6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Výpočty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Vyjádření ze vzorce</a:t>
                </a: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platí:</a:t>
                </a:r>
              </a:p>
              <a:p>
                <a:pPr marL="0" indent="0">
                  <a:buNone/>
                </a:pPr>
                <a:r>
                  <a:rPr lang="cs-CZ" dirty="0" smtClean="0"/>
                  <a:t>	F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			</a:t>
                </a:r>
                <a:r>
                  <a:rPr lang="cs-CZ" dirty="0" smtClean="0"/>
                  <a:t> S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	F</a:t>
                </a:r>
                <a:r>
                  <a:rPr lang="cs-CZ" baseline="-25000" dirty="0" smtClean="0"/>
                  <a:t>2</a:t>
                </a:r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cs-CZ" dirty="0" smtClean="0"/>
                  <a:t>			</a:t>
                </a:r>
                <a:r>
                  <a:rPr lang="cs-CZ" dirty="0" smtClean="0"/>
                  <a:t> S</a:t>
                </a:r>
                <a:r>
                  <a:rPr lang="cs-CZ" baseline="-25000" dirty="0" smtClean="0"/>
                  <a:t>2</a:t>
                </a:r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S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F</m:t>
                        </m:r>
                        <m:r>
                          <a:rPr lang="cs-CZ" b="0" i="0" baseline="-2500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49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488189"/>
              </p:ext>
            </p:extLst>
          </p:nvPr>
        </p:nvGraphicFramePr>
        <p:xfrm>
          <a:off x="395536" y="270892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Plocha S1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Plocha S2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Síla F1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Síla F2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500 cm</a:t>
                      </a:r>
                      <a:r>
                        <a:rPr lang="cs-CZ" baseline="30000" dirty="0" smtClean="0"/>
                        <a:t>2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</a:t>
                      </a:r>
                      <a:r>
                        <a:rPr lang="cs-CZ" dirty="0" err="1" smtClean="0"/>
                        <a:t>kN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 cm</a:t>
                      </a:r>
                      <a:r>
                        <a:rPr lang="cs-CZ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120 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 </a:t>
                      </a:r>
                      <a:r>
                        <a:rPr lang="cs-CZ" dirty="0" err="1" smtClean="0"/>
                        <a:t>kN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 </a:t>
                      </a:r>
                      <a:r>
                        <a:rPr lang="cs-CZ" dirty="0" smtClean="0"/>
                        <a:t>dm</a:t>
                      </a:r>
                      <a:r>
                        <a:rPr lang="cs-CZ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200 </a:t>
                      </a:r>
                      <a:r>
                        <a:rPr lang="cs-CZ" dirty="0" smtClean="0"/>
                        <a:t>dm</a:t>
                      </a:r>
                      <a:r>
                        <a:rPr lang="cs-CZ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0,6 MN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300 </a:t>
                      </a:r>
                      <a:r>
                        <a:rPr lang="cs-CZ" dirty="0" smtClean="0"/>
                        <a:t>cm</a:t>
                      </a:r>
                      <a:r>
                        <a:rPr lang="cs-CZ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3000 cm</a:t>
                      </a:r>
                      <a:r>
                        <a:rPr lang="cs-CZ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900</a:t>
                      </a:r>
                      <a:r>
                        <a:rPr lang="cs-CZ" baseline="0" dirty="0" smtClean="0"/>
                        <a:t> 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95536" y="1916832"/>
            <a:ext cx="8334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Doplň tabulku, nezapomeň převést na základní jednotky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66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http://physedu.science.upjs.sk/kvapaliny/pascal.htm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3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132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Pascalův zákon</vt:lpstr>
      <vt:lpstr>Blaise Pascal</vt:lpstr>
      <vt:lpstr>Pascalův zákon</vt:lpstr>
      <vt:lpstr>Užití Pascalova zákona</vt:lpstr>
      <vt:lpstr>Pokus</vt:lpstr>
      <vt:lpstr>Výpočty</vt:lpstr>
      <vt:lpstr>Příklady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Pascalův zákon</dc:title>
  <dc:creator>Ucitel</dc:creator>
  <cp:lastModifiedBy>Ucitel</cp:lastModifiedBy>
  <cp:revision>7</cp:revision>
  <dcterms:created xsi:type="dcterms:W3CDTF">2012-07-17T11:32:31Z</dcterms:created>
  <dcterms:modified xsi:type="dcterms:W3CDTF">2012-07-17T12:41:09Z</dcterms:modified>
</cp:coreProperties>
</file>