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60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94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53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8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17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94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83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21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10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8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A20CB-E7EB-40B9-A29E-662C8FC25565}" type="datetimeFigureOut">
              <a:rPr lang="cs-CZ" smtClean="0"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9C708-9184-4A4D-97BA-180DEE442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71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Rychlost - příklady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4509120"/>
            <a:ext cx="7921625" cy="7191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Autorem materiálu a všech jeho částí, není-li uvedeno jinak, je</a:t>
            </a:r>
            <a:r>
              <a:rPr lang="cs-CZ" sz="12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Mgr. Iva Stupková.</a:t>
            </a:r>
            <a:endParaRPr lang="cs-CZ" sz="12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0" indent="0" algn="ctr">
              <a:buFontTx/>
              <a:buNone/>
            </a:pP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Dostupné z Metodického portálu www.rvp.cz, ISSN: 1802-4785, financovaného z ESF a státního rozpočtu ČR.</a:t>
            </a:r>
            <a:b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cs-CZ" sz="1200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Provozováno Výzkumným ústavem pedagogickým v Praze</a:t>
            </a:r>
            <a:r>
              <a:rPr lang="cs-CZ" sz="1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buFontTx/>
              <a:buNone/>
            </a:pPr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3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 smtClean="0"/>
              <a:t>1. Urči </a:t>
            </a:r>
            <a:r>
              <a:rPr lang="cs-CZ" sz="2800" dirty="0"/>
              <a:t>rychlost </a:t>
            </a:r>
            <a:r>
              <a:rPr lang="cs-CZ" sz="2800" dirty="0" smtClean="0"/>
              <a:t>Pepíka, </a:t>
            </a:r>
            <a:r>
              <a:rPr lang="cs-CZ" sz="2800" dirty="0"/>
              <a:t>který ujde 2 km za 20 minut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 = 2 km</a:t>
            </a:r>
          </a:p>
          <a:p>
            <a:pPr marL="0" indent="0">
              <a:buNone/>
            </a:pPr>
            <a:r>
              <a:rPr lang="cs-CZ" sz="2400" dirty="0"/>
              <a:t>t = 20 min = 20  : 60 hod = 0,33333 hod = 0,3 hod</a:t>
            </a:r>
          </a:p>
          <a:p>
            <a:pPr marL="0" indent="0">
              <a:buNone/>
            </a:pPr>
            <a:r>
              <a:rPr lang="cs-CZ" sz="2400" dirty="0"/>
              <a:t>v = </a:t>
            </a:r>
            <a:r>
              <a:rPr lang="cs-CZ" sz="2400" dirty="0" smtClean="0"/>
              <a:t>? km/h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v = s  :  t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v = 2 : 0,3</a:t>
            </a:r>
          </a:p>
          <a:p>
            <a:pPr marL="0" indent="0">
              <a:buNone/>
            </a:pPr>
            <a:r>
              <a:rPr lang="cs-CZ" sz="2400" dirty="0"/>
              <a:t>v = 6,7 km/h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/>
              <a:t>Rychlost </a:t>
            </a:r>
            <a:r>
              <a:rPr lang="cs-CZ" sz="2400" dirty="0" smtClean="0"/>
              <a:t>Pepíka </a:t>
            </a:r>
            <a:r>
              <a:rPr lang="cs-CZ" sz="2400" dirty="0"/>
              <a:t>je </a:t>
            </a:r>
            <a:r>
              <a:rPr lang="cs-CZ" sz="2400" dirty="0" smtClean="0"/>
              <a:t>6,7 km/h.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99695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3060219"/>
            <a:ext cx="1669903" cy="160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98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/>
              <a:t>2</a:t>
            </a:r>
            <a:r>
              <a:rPr lang="cs-CZ" sz="2800" dirty="0" smtClean="0"/>
              <a:t>. Jakou dráhu urazí auto, které jede 1h 15min průměrnou rychlostí 60 km/h.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t </a:t>
            </a:r>
            <a:r>
              <a:rPr lang="cs-CZ" sz="2400" dirty="0"/>
              <a:t>= </a:t>
            </a:r>
            <a:r>
              <a:rPr lang="cs-CZ" sz="2400" dirty="0" smtClean="0"/>
              <a:t>1h 15 </a:t>
            </a:r>
            <a:r>
              <a:rPr lang="cs-CZ" sz="2400" dirty="0"/>
              <a:t>min = </a:t>
            </a:r>
            <a:r>
              <a:rPr lang="cs-CZ" sz="2400" dirty="0" smtClean="0"/>
              <a:t>1,25 </a:t>
            </a:r>
            <a:r>
              <a:rPr lang="cs-CZ" sz="2400" dirty="0"/>
              <a:t>hod</a:t>
            </a:r>
          </a:p>
          <a:p>
            <a:pPr marL="0" indent="0">
              <a:buNone/>
            </a:pPr>
            <a:r>
              <a:rPr lang="cs-CZ" sz="2400" dirty="0"/>
              <a:t>v = </a:t>
            </a:r>
            <a:r>
              <a:rPr lang="cs-CZ" sz="2400" dirty="0" smtClean="0"/>
              <a:t>60 km/h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 = ? km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s = v .  </a:t>
            </a:r>
            <a:r>
              <a:rPr lang="cs-CZ" sz="2400" b="1" dirty="0"/>
              <a:t>t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 = 60 . 1,25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 </a:t>
            </a:r>
            <a:r>
              <a:rPr lang="cs-CZ" sz="2400" dirty="0"/>
              <a:t>= </a:t>
            </a:r>
            <a:r>
              <a:rPr lang="cs-CZ" sz="2400" dirty="0" smtClean="0"/>
              <a:t>75 km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 smtClean="0"/>
              <a:t>Auto urazí dráhu 75 km.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99695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Users\Ucitel\AppData\Local\Microsoft\Windows\Temporary Internet Files\Content.IE5\Y6BF4FJH\MC9003985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000364"/>
            <a:ext cx="2692633" cy="129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97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 smtClean="0"/>
              <a:t>3. Za jak dlouho urazí auto vzdálenost 120 km, jestliže které jede průměrnou rychlostí 80 km/h.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v </a:t>
            </a:r>
            <a:r>
              <a:rPr lang="cs-CZ" sz="2400" dirty="0"/>
              <a:t>= </a:t>
            </a:r>
            <a:r>
              <a:rPr lang="cs-CZ" sz="2400" dirty="0" smtClean="0"/>
              <a:t>80 km/h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 = 120 km</a:t>
            </a:r>
          </a:p>
          <a:p>
            <a:pPr marL="0" indent="0">
              <a:buNone/>
            </a:pPr>
            <a:r>
              <a:rPr lang="cs-CZ" sz="2400" dirty="0" smtClean="0"/>
              <a:t>t = ? hod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t</a:t>
            </a:r>
            <a:r>
              <a:rPr lang="cs-CZ" sz="2400" b="1" dirty="0" smtClean="0"/>
              <a:t> = s : v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t = 120 : 80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t </a:t>
            </a:r>
            <a:r>
              <a:rPr lang="cs-CZ" sz="2400" dirty="0"/>
              <a:t>= </a:t>
            </a:r>
            <a:r>
              <a:rPr lang="cs-CZ" sz="2400" dirty="0" smtClean="0"/>
              <a:t>1,5 hod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 smtClean="0"/>
              <a:t>Auto urazí dráhu 120 km za 1,5 hod.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99695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4" name="Picture 2" descr="C:\Users\Ucitel\AppData\Local\Microsoft\Windows\Temporary Internet Files\Content.IE5\MY00RQSI\MC90039851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780928"/>
            <a:ext cx="3385496" cy="98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3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/>
              <a:t>4</a:t>
            </a:r>
            <a:r>
              <a:rPr lang="cs-CZ" sz="2800" dirty="0" smtClean="0"/>
              <a:t>. Urči </a:t>
            </a:r>
            <a:r>
              <a:rPr lang="cs-CZ" sz="2800" dirty="0"/>
              <a:t>rychlost </a:t>
            </a:r>
            <a:r>
              <a:rPr lang="cs-CZ" sz="2800" dirty="0" smtClean="0"/>
              <a:t>lokomotivy, která ujede 400 m </a:t>
            </a:r>
            <a:r>
              <a:rPr lang="cs-CZ" sz="2800" dirty="0"/>
              <a:t>za 20 </a:t>
            </a:r>
            <a:r>
              <a:rPr lang="cs-CZ" sz="2800" dirty="0" smtClean="0"/>
              <a:t>s. Rychlost vyjádři v km/h.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 = </a:t>
            </a:r>
            <a:r>
              <a:rPr lang="cs-CZ" sz="2400" dirty="0" smtClean="0"/>
              <a:t>400 m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t = 20 </a:t>
            </a:r>
            <a:r>
              <a:rPr lang="cs-CZ" sz="2400" dirty="0" smtClean="0"/>
              <a:t>s</a:t>
            </a:r>
          </a:p>
          <a:p>
            <a:pPr marL="0" indent="0">
              <a:buNone/>
            </a:pPr>
            <a:r>
              <a:rPr lang="cs-CZ" sz="2400" dirty="0" smtClean="0"/>
              <a:t>v </a:t>
            </a:r>
            <a:r>
              <a:rPr lang="cs-CZ" sz="2400" dirty="0"/>
              <a:t>= </a:t>
            </a:r>
            <a:r>
              <a:rPr lang="cs-CZ" sz="2400" dirty="0" smtClean="0"/>
              <a:t>? m/s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v = s  :  t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v = </a:t>
            </a:r>
            <a:r>
              <a:rPr lang="cs-CZ" sz="2400" dirty="0" smtClean="0"/>
              <a:t>400 </a:t>
            </a:r>
            <a:r>
              <a:rPr lang="cs-CZ" sz="2400" dirty="0"/>
              <a:t>: </a:t>
            </a:r>
            <a:r>
              <a:rPr lang="cs-CZ" sz="2400" dirty="0" smtClean="0"/>
              <a:t>20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v = </a:t>
            </a:r>
            <a:r>
              <a:rPr lang="cs-CZ" sz="2400" dirty="0" smtClean="0"/>
              <a:t>20 m/s = 20 . 3,6 km/h = 72 km/h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/>
              <a:t>Rychlost </a:t>
            </a:r>
            <a:r>
              <a:rPr lang="cs-CZ" sz="2400" dirty="0" smtClean="0"/>
              <a:t>lokomotivy </a:t>
            </a:r>
            <a:r>
              <a:rPr lang="cs-CZ" sz="2400" dirty="0"/>
              <a:t>je </a:t>
            </a:r>
            <a:r>
              <a:rPr lang="cs-CZ" sz="2400" dirty="0" smtClean="0"/>
              <a:t>72 km/h.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99695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8" name="Picture 2" descr="C:\Users\Ucitel\AppData\Local\Microsoft\Windows\Temporary Internet Files\Content.IE5\Y6BF4FJH\MC9000566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204864"/>
            <a:ext cx="1800200" cy="2063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08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 smtClean="0"/>
              <a:t>5. Jakou dráhu v km urazí auto, které jede 10 min průměrnou rychlostí 25 m/s.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t </a:t>
            </a:r>
            <a:r>
              <a:rPr lang="cs-CZ" sz="2400" dirty="0"/>
              <a:t>= </a:t>
            </a:r>
            <a:r>
              <a:rPr lang="cs-CZ" sz="2400" dirty="0" smtClean="0"/>
              <a:t>10 </a:t>
            </a:r>
            <a:r>
              <a:rPr lang="cs-CZ" sz="2400" dirty="0"/>
              <a:t>min = </a:t>
            </a:r>
            <a:r>
              <a:rPr lang="cs-CZ" sz="2400" dirty="0" smtClean="0"/>
              <a:t>10 . 60 s = 600 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v = </a:t>
            </a:r>
            <a:r>
              <a:rPr lang="cs-CZ" sz="2400" dirty="0" smtClean="0"/>
              <a:t>25 m/s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 = ? km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s = v .  </a:t>
            </a:r>
            <a:r>
              <a:rPr lang="cs-CZ" sz="2400" b="1" dirty="0"/>
              <a:t>t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 = 25 . 600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s </a:t>
            </a:r>
            <a:r>
              <a:rPr lang="cs-CZ" sz="2400" dirty="0"/>
              <a:t>= </a:t>
            </a:r>
            <a:r>
              <a:rPr lang="cs-CZ" sz="2400" dirty="0" smtClean="0"/>
              <a:t>15000 m = 15 km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 smtClean="0"/>
              <a:t>Auto urazí dráhu 15 km.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99695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122" name="Picture 2" descr="C:\Users\Ucitel\AppData\Local\Microsoft\Windows\Temporary Internet Files\Content.IE5\MY00RQSI\MC9003985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80928"/>
            <a:ext cx="2232248" cy="127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5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/>
              <a:t>6</a:t>
            </a:r>
            <a:r>
              <a:rPr lang="cs-CZ" sz="2800" dirty="0" smtClean="0"/>
              <a:t>. Za jak dlouho urazí Tonda vzdálenost 1500 m, jestliže běží průměrnou rychlostí 2,5 m/s.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s = 1500 m</a:t>
            </a:r>
          </a:p>
          <a:p>
            <a:pPr marL="0" indent="0">
              <a:buNone/>
            </a:pPr>
            <a:r>
              <a:rPr lang="cs-CZ" sz="2400" dirty="0" smtClean="0"/>
              <a:t>v = 2,5 m/s</a:t>
            </a:r>
          </a:p>
          <a:p>
            <a:pPr marL="0" indent="0">
              <a:buNone/>
            </a:pPr>
            <a:r>
              <a:rPr lang="cs-CZ" sz="2400" dirty="0" smtClean="0"/>
              <a:t>t = ? s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/>
              <a:t>t</a:t>
            </a:r>
            <a:r>
              <a:rPr lang="cs-CZ" sz="2400" b="1" dirty="0" smtClean="0"/>
              <a:t> = s : v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t = 1500 : 2,5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t </a:t>
            </a:r>
            <a:r>
              <a:rPr lang="cs-CZ" sz="2400" dirty="0"/>
              <a:t>= </a:t>
            </a:r>
            <a:r>
              <a:rPr lang="cs-CZ" sz="2400" dirty="0" smtClean="0"/>
              <a:t>600 s = 10 min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 smtClean="0"/>
              <a:t>Auto urazí dráhu 1500 m za 10min.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99695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146" name="Picture 2" descr="C:\Users\Ucitel\AppData\Local\Microsoft\Windows\Temporary Internet Files\Content.IE5\4GD9QNH0\MC9000198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04864"/>
            <a:ext cx="2447241" cy="2310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61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Automobil jel z Prahy do Strání 5 h 12 min. Ujede dráhu 380 km. Vypočítej průměrnou </a:t>
            </a:r>
            <a:r>
              <a:rPr lang="cs-CZ" dirty="0" smtClean="0"/>
              <a:t>rychlost.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Vlak </a:t>
            </a:r>
            <a:r>
              <a:rPr lang="cs-CZ" dirty="0"/>
              <a:t>vyjel z Mnichova v 19 h 20 min a do Prahy přijel v 7 h 10 min. Dráha trati je 820 km. Vypočti průměrnou </a:t>
            </a:r>
            <a:r>
              <a:rPr lang="cs-CZ" dirty="0" smtClean="0"/>
              <a:t>rychlost.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Nákladní </a:t>
            </a:r>
            <a:r>
              <a:rPr lang="cs-CZ" dirty="0"/>
              <a:t>vlak jede rychlostí 25 m/s po dobu 2 h 15 min. Jakou dráhu </a:t>
            </a:r>
            <a:r>
              <a:rPr lang="cs-CZ" dirty="0" smtClean="0"/>
              <a:t>ujede?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Automobil </a:t>
            </a:r>
            <a:r>
              <a:rPr lang="cs-CZ" dirty="0"/>
              <a:t>jede rovnoměrným pohybem rychlostí 20 m/s. Za jak dlouhou dobu ujede 240 km?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28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Automobil jel z Prahy do Plzně 2 h 12 min. Ujede dráhu 155 km. Vypočítej průměrnou </a:t>
            </a:r>
            <a:r>
              <a:rPr lang="cs-CZ" dirty="0" smtClean="0"/>
              <a:t>rychlost.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Vlak </a:t>
            </a:r>
            <a:r>
              <a:rPr lang="cs-CZ" dirty="0"/>
              <a:t>vyjel z Mnichova ve 20 h 10 min a do Prahy přijel v 8 h 50 min. Dráha trati je 820 km. Vypočti průměrnou </a:t>
            </a:r>
            <a:r>
              <a:rPr lang="cs-CZ" dirty="0" smtClean="0"/>
              <a:t>rychlost.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Letadlo </a:t>
            </a:r>
            <a:r>
              <a:rPr lang="cs-CZ" dirty="0"/>
              <a:t>práškovalo pole po dobu 45 min při průměrné rychlosti 300 km/h. Kolik km při tom </a:t>
            </a:r>
            <a:r>
              <a:rPr lang="cs-CZ" dirty="0" smtClean="0"/>
              <a:t>nalétalo?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Nákladní </a:t>
            </a:r>
            <a:r>
              <a:rPr lang="cs-CZ" dirty="0"/>
              <a:t>vlak jede rychlostí 25 m/s po dobu 1 h 45 min. Jakou dráhu </a:t>
            </a:r>
            <a:r>
              <a:rPr lang="cs-CZ" dirty="0" smtClean="0"/>
              <a:t>ujede?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Automobil </a:t>
            </a:r>
            <a:r>
              <a:rPr lang="cs-CZ" dirty="0"/>
              <a:t>jede rovnoměrným pohybem rychlostí 20 m/s. Za jak dlouhou dobu ujede 144 </a:t>
            </a:r>
            <a:r>
              <a:rPr lang="cs-CZ" dirty="0" smtClean="0"/>
              <a:t>km?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Za </a:t>
            </a:r>
            <a:r>
              <a:rPr lang="cs-CZ" dirty="0"/>
              <a:t>jak dlouho projde člověk po nástupišti délky 50 m, jede-li průměrnou rychlostí 2,5 m/s.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Vypočítej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939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439</Words>
  <Application>Microsoft Office PowerPoint</Application>
  <PresentationFormat>Předvádění na obrazovce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Rychlost - příklady</vt:lpstr>
      <vt:lpstr>1. Urči rychlost Pepíka, který ujde 2 km za 20 minut.</vt:lpstr>
      <vt:lpstr>2. Jakou dráhu urazí auto, které jede 1h 15min průměrnou rychlostí 60 km/h.</vt:lpstr>
      <vt:lpstr>3. Za jak dlouho urazí auto vzdálenost 120 km, jestliže které jede průměrnou rychlostí 80 km/h.</vt:lpstr>
      <vt:lpstr>4. Urči rychlost lokomotivy, která ujede 400 m za 20 s. Rychlost vyjádři v km/h.</vt:lpstr>
      <vt:lpstr>5. Jakou dráhu v km urazí auto, které jede 10 min průměrnou rychlostí 25 m/s.</vt:lpstr>
      <vt:lpstr>6. Za jak dlouho urazí Tonda vzdálenost 1500 m, jestliže běží průměrnou rychlostí 2,5 m/s.</vt:lpstr>
      <vt:lpstr>Vypočítej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13</cp:revision>
  <dcterms:created xsi:type="dcterms:W3CDTF">2012-10-07T13:52:13Z</dcterms:created>
  <dcterms:modified xsi:type="dcterms:W3CDTF">2012-10-07T16:29:28Z</dcterms:modified>
</cp:coreProperties>
</file>