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35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74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2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14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3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20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44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75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50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4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5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78EA-D563-442F-8219-0C7753E7F16F}" type="datetimeFigureOut">
              <a:rPr lang="cs-CZ" smtClean="0"/>
              <a:t>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2BFD-DBB2-439C-A3B7-29907587F2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86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Tlak, tlaková síla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1476375" y="4865688"/>
            <a:ext cx="64008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000" i="1" dirty="0"/>
              <a:t>Autorem materiálu a všech jeho částí, není-li uvedeno jinak, je </a:t>
            </a:r>
            <a:r>
              <a:rPr lang="cs-CZ" sz="1000" i="1" dirty="0" err="1"/>
              <a:t>Mgr.Iva</a:t>
            </a:r>
            <a:r>
              <a:rPr lang="cs-CZ" sz="1000" i="1" dirty="0"/>
              <a:t> Stupková.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000" i="1" dirty="0"/>
              <a:t>Dostupné z Metodického portálu www.rvp.cz, ISSN: 1802-4785, financovaného z ESF a státního rozpočtu ČR. Provozováno Výzkumným ústavem pedagogickým v Praze.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1000" dirty="0"/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cs-CZ" sz="20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22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Tlak, tlaková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Umístíme závaží na vodorovnou plochu. Tělesa se dotýkají v určité ploše o obsahu S. Závaží působí kolmo na styčnou plochu silou F, kterou nazýváme </a:t>
            </a:r>
            <a:r>
              <a:rPr lang="cs-CZ" b="1" dirty="0" smtClean="0"/>
              <a:t>tlaková síla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61048"/>
            <a:ext cx="34004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5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Tlaková síla = celková síla, kterou působí jedno těleso na druhé kolmo na plochu</a:t>
            </a:r>
          </a:p>
          <a:p>
            <a:r>
              <a:rPr lang="cs-CZ" dirty="0" smtClean="0"/>
              <a:t>Tlaková síla může vyvolat i deformační účinky (změna tvaru – stopa ve sněhu, model z plastelíny)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Tlak, tlaková síla</a:t>
            </a:r>
            <a:endParaRPr lang="cs-CZ" dirty="0"/>
          </a:p>
        </p:txBody>
      </p:sp>
      <p:pic>
        <p:nvPicPr>
          <p:cNvPr id="2050" name="Picture 2" descr="http://4.bp.blogspot.com/-aPMYKN4Fw6g/TVUtSzShxdI/AAAAAAAAP1o/Saac_Pt22VA/s1600/stopy%252Bve%252Bsneh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4293096"/>
            <a:ext cx="3492443" cy="2294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ublicdomainpictures.net/pictures/20000/nahled/elephant-from-plastic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8" y="3942971"/>
            <a:ext cx="3995936" cy="264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9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 vyjádření účinků tlakové síly slouží </a:t>
            </a:r>
            <a:r>
              <a:rPr lang="cs-CZ" b="1" dirty="0" smtClean="0"/>
              <a:t>tlak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Tlak </a:t>
            </a:r>
            <a:r>
              <a:rPr lang="cs-CZ" dirty="0"/>
              <a:t>je fyzikální veličina, značka</a:t>
            </a:r>
            <a:r>
              <a:rPr lang="cs-CZ" b="1" dirty="0"/>
              <a:t> p, </a:t>
            </a:r>
            <a:r>
              <a:rPr lang="cs-CZ" dirty="0" smtClean="0"/>
              <a:t>jednotka    </a:t>
            </a:r>
            <a:r>
              <a:rPr lang="cs-CZ" b="1" dirty="0" smtClean="0"/>
              <a:t> </a:t>
            </a:r>
            <a:r>
              <a:rPr lang="cs-CZ" b="1" dirty="0"/>
              <a:t>1 </a:t>
            </a:r>
            <a:r>
              <a:rPr lang="cs-CZ" b="1" dirty="0" smtClean="0"/>
              <a:t>Pascal ... Pa</a:t>
            </a:r>
          </a:p>
          <a:p>
            <a:r>
              <a:rPr lang="cs-CZ" dirty="0" smtClean="0"/>
              <a:t>Tlak </a:t>
            </a:r>
            <a:r>
              <a:rPr lang="cs-CZ" dirty="0"/>
              <a:t>určíme jako podíl tlakové síly a plochy, na kterou tato síla působí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Tlak, tlaková síla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85184"/>
            <a:ext cx="144016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851920" y="5445224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 … tlaková síla, jednotka 1N</a:t>
            </a:r>
          </a:p>
          <a:p>
            <a:r>
              <a:rPr lang="cs-CZ" dirty="0" smtClean="0"/>
              <a:t>S … plocha, jednotka 1 m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8209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 smtClean="0"/>
              <a:t>Platí: </a:t>
            </a:r>
          </a:p>
          <a:p>
            <a:pPr lvl="0"/>
            <a:r>
              <a:rPr lang="cs-CZ" sz="2800" dirty="0" smtClean="0"/>
              <a:t>působí </a:t>
            </a:r>
            <a:r>
              <a:rPr lang="cs-CZ" sz="2800" dirty="0"/>
              <a:t>– </a:t>
            </a:r>
            <a:r>
              <a:rPr lang="cs-CZ" sz="2800" dirty="0" err="1"/>
              <a:t>li</a:t>
            </a:r>
            <a:r>
              <a:rPr lang="cs-CZ" sz="2800" dirty="0"/>
              <a:t> těleso na menší plochu, vyvolá větší tlak</a:t>
            </a:r>
          </a:p>
          <a:p>
            <a:pPr lvl="0"/>
            <a:r>
              <a:rPr lang="cs-CZ" sz="2800" dirty="0"/>
              <a:t>čím má těleso větší hmotnost, tím větší vyvolá tlak </a:t>
            </a:r>
          </a:p>
          <a:p>
            <a:endParaRPr lang="cs-CZ" dirty="0" smtClean="0"/>
          </a:p>
          <a:p>
            <a:r>
              <a:rPr lang="cs-CZ" dirty="0" smtClean="0"/>
              <a:t>Další jednotky: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Tlak, tlaková síla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23972"/>
              </p:ext>
            </p:extLst>
          </p:nvPr>
        </p:nvGraphicFramePr>
        <p:xfrm>
          <a:off x="1187624" y="4653136"/>
          <a:ext cx="6768753" cy="158417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56251"/>
                <a:gridCol w="2256251"/>
                <a:gridCol w="2256251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hektopascal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hPa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/>
                        <a:t>1 hPa</a:t>
                      </a:r>
                      <a:r>
                        <a:rPr lang="cs-CZ" b="0" baseline="0" dirty="0" smtClean="0"/>
                        <a:t> = 100 P</a:t>
                      </a:r>
                      <a:endParaRPr lang="cs-CZ" b="0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kilopascal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kPa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</a:t>
                      </a:r>
                      <a:r>
                        <a:rPr lang="cs-CZ" dirty="0" err="1" smtClean="0"/>
                        <a:t>kPa</a:t>
                      </a:r>
                      <a:r>
                        <a:rPr lang="cs-CZ" dirty="0" smtClean="0"/>
                        <a:t> = 1 000</a:t>
                      </a:r>
                      <a:r>
                        <a:rPr lang="cs-CZ" baseline="0" dirty="0" smtClean="0"/>
                        <a:t> P</a:t>
                      </a:r>
                      <a:endParaRPr lang="cs-CZ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megapascal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MPa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</a:t>
                      </a:r>
                      <a:r>
                        <a:rPr lang="cs-CZ" dirty="0" err="1" smtClean="0"/>
                        <a:t>MPa</a:t>
                      </a:r>
                      <a:r>
                        <a:rPr lang="cs-CZ" dirty="0" smtClean="0"/>
                        <a:t> = 1 000 000 P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9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BOHUNĚK, Jiří. </a:t>
            </a:r>
            <a:r>
              <a:rPr lang="cs-CZ" i="1" dirty="0"/>
              <a:t>Fyzika pro 7. ročník základní školy</a:t>
            </a:r>
            <a:r>
              <a:rPr lang="cs-CZ" dirty="0"/>
              <a:t>. 1. vyd. Praha: Státní pedagogické nakladatelství, 1991, 144 s. Učebnice pro základní školy (Státní pedagogické nakladatelství). ISBN 80-042-4608-7.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http://4.bp.blogspot.com/-aPMYKN4Fw6g/TVUtSzShxdI/AAAAAAAAP1o/Saac_Pt22VA/s1600/stopy%252Bve%252Bsnehu.jpg</a:t>
            </a:r>
          </a:p>
          <a:p>
            <a:r>
              <a:rPr lang="cs-CZ" dirty="0" smtClean="0"/>
              <a:t>http://www.publicdomainpictures.net/pictures/20000/nahled/elephant-from-plasticine.jpg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9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194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Tlak, tlaková síla</vt:lpstr>
      <vt:lpstr>Tlak, tlaková síla</vt:lpstr>
      <vt:lpstr>Tlak, tlaková síla</vt:lpstr>
      <vt:lpstr>Tlak, tlaková síla</vt:lpstr>
      <vt:lpstr>Tlak, tlaková síla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Tlak, tlaková síla</dc:title>
  <dc:creator>Peta</dc:creator>
  <cp:lastModifiedBy>Peta</cp:lastModifiedBy>
  <cp:revision>4</cp:revision>
  <dcterms:created xsi:type="dcterms:W3CDTF">2012-09-05T07:26:02Z</dcterms:created>
  <dcterms:modified xsi:type="dcterms:W3CDTF">2012-09-05T08:05:54Z</dcterms:modified>
</cp:coreProperties>
</file>