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42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7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11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1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23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4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48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43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9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36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D967-3B50-468B-AD85-9813672EB560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5E2C5-0194-4EAA-87CF-8881825417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7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techmania.cz/edutorium/data/fil_0956.gi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Atmosféra Země, atmosférický tlak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4941888"/>
            <a:ext cx="7921625" cy="7191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Autorem materiálu a všech jeho částí, není-li uvedeno jinak, je</a:t>
            </a:r>
            <a:r>
              <a:rPr lang="cs-CZ" sz="12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Mgr. Iva Stupková.</a:t>
            </a:r>
            <a:endParaRPr lang="cs-CZ" sz="12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0" indent="0" algn="ctr" eaLnBrk="1" hangingPunct="1"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Dostupné z Metodického portálu www.rvp.cz, ISSN: 1802-4785, financovaného z ESF a státního rozpočtu ČR.</a:t>
            </a:r>
            <a:b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Provozováno Výzkumným ústavem pedagogickým v Praze</a:t>
            </a:r>
            <a:r>
              <a:rPr lang="cs-CZ" sz="1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 eaLnBrk="1" hangingPunct="1">
              <a:buFontTx/>
              <a:buNone/>
            </a:pPr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Atmosféra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Atmosféra = vzduchový obal Země </a:t>
            </a:r>
          </a:p>
          <a:p>
            <a:r>
              <a:rPr lang="cs-CZ" dirty="0" smtClean="0"/>
              <a:t>Tloušťka atmosféry je několik set kilometrů</a:t>
            </a:r>
          </a:p>
          <a:p>
            <a:r>
              <a:rPr lang="cs-CZ" dirty="0" smtClean="0"/>
              <a:t>K Zemi je připoutána gravitační silou</a:t>
            </a:r>
          </a:p>
          <a:p>
            <a:endParaRPr lang="cs-CZ" dirty="0" smtClean="0"/>
          </a:p>
          <a:p>
            <a:r>
              <a:rPr lang="cs-CZ" dirty="0" smtClean="0"/>
              <a:t>Obsahuje 21 % kyslíku, 78 % dusíku, 1 % ostatních plynných látek (zejména CO</a:t>
            </a:r>
            <a:r>
              <a:rPr lang="cs-CZ" baseline="-25000" dirty="0" smtClean="0"/>
              <a:t>2</a:t>
            </a:r>
            <a:r>
              <a:rPr lang="cs-CZ" dirty="0" smtClean="0"/>
              <a:t>, argon) a také vodní páru, částečky prachu, mikroorganismy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50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Atmosféra se skládá z několika vrstev: </a:t>
            </a:r>
          </a:p>
          <a:p>
            <a:r>
              <a:rPr lang="cs-CZ" dirty="0" smtClean="0"/>
              <a:t>Troposféra</a:t>
            </a:r>
          </a:p>
          <a:p>
            <a:r>
              <a:rPr lang="cs-CZ" dirty="0" smtClean="0"/>
              <a:t>Stratosféra</a:t>
            </a:r>
          </a:p>
          <a:p>
            <a:r>
              <a:rPr lang="cs-CZ" dirty="0" smtClean="0"/>
              <a:t>Mezosféra</a:t>
            </a:r>
          </a:p>
          <a:p>
            <a:r>
              <a:rPr lang="cs-CZ" dirty="0" smtClean="0"/>
              <a:t>Termosféra</a:t>
            </a:r>
          </a:p>
          <a:p>
            <a:r>
              <a:rPr lang="cs-CZ" dirty="0" smtClean="0"/>
              <a:t>Exosféra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Atmosféra Země</a:t>
            </a:r>
            <a:endParaRPr lang="cs-CZ" dirty="0"/>
          </a:p>
        </p:txBody>
      </p:sp>
      <p:pic>
        <p:nvPicPr>
          <p:cNvPr id="1028" name="Picture 4" descr="http://www.jindrichpolak.wz.cz/encyklopedie/abc/pict/atmosf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589" y="1628800"/>
            <a:ext cx="30956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8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Atmosférický tlak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Horní vrstvy atmosféry Země působí v gravitačním poli Země tlakovou silou na spodní vrstvy atmosféry.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Tím vzniká ve vzduchu tlak, kterému říkáme </a:t>
            </a:r>
            <a:r>
              <a:rPr lang="cs-CZ" b="1" dirty="0" smtClean="0"/>
              <a:t>atmosférický tlak.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značka … p</a:t>
            </a:r>
            <a:r>
              <a:rPr lang="cs-CZ" baseline="-25000" dirty="0" smtClean="0"/>
              <a:t>a</a:t>
            </a:r>
          </a:p>
          <a:p>
            <a:pPr marL="0" indent="0">
              <a:buNone/>
            </a:pPr>
            <a:r>
              <a:rPr lang="cs-CZ" baseline="-25000" dirty="0"/>
              <a:t>	</a:t>
            </a:r>
            <a:r>
              <a:rPr lang="cs-CZ" dirty="0" smtClean="0"/>
              <a:t>jednotka</a:t>
            </a:r>
            <a:r>
              <a:rPr lang="cs-CZ" dirty="0"/>
              <a:t> </a:t>
            </a:r>
            <a:r>
              <a:rPr lang="cs-CZ" dirty="0" smtClean="0"/>
              <a:t>… Pa (pascal)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19218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Proto také působí kolmo na libovolnou plochu o obsahu S v atmosférickém vzduchu tlaková síla, kterou vypočítáme ze známého vztahu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 smtClean="0"/>
              <a:t>			</a:t>
            </a:r>
            <a:r>
              <a:rPr lang="cs-CZ" sz="4000" b="1" dirty="0" smtClean="0"/>
              <a:t>F = p</a:t>
            </a:r>
            <a:r>
              <a:rPr lang="cs-CZ" sz="4000" b="1" baseline="-25000" dirty="0" smtClean="0"/>
              <a:t>a</a:t>
            </a:r>
            <a:r>
              <a:rPr lang="cs-CZ" sz="4000" b="1" dirty="0" smtClean="0"/>
              <a:t> . S</a:t>
            </a:r>
          </a:p>
          <a:p>
            <a:endParaRPr lang="cs-CZ" dirty="0" smtClean="0"/>
          </a:p>
          <a:p>
            <a:r>
              <a:rPr lang="cs-CZ" dirty="0" smtClean="0"/>
              <a:t>Velikost atmosférického tlaku zjišťujeme měřením, nelze vypočítat.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Atmosférický tlak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8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Měření atmosférického tlaku – </a:t>
            </a:r>
            <a:r>
              <a:rPr lang="cs-CZ" dirty="0" err="1" smtClean="0"/>
              <a:t>Torricelliho</a:t>
            </a:r>
            <a:r>
              <a:rPr lang="cs-CZ" dirty="0" smtClean="0"/>
              <a:t> pokus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Italský fyzik E. </a:t>
            </a:r>
            <a:r>
              <a:rPr lang="cs-CZ" dirty="0" err="1" smtClean="0"/>
              <a:t>Torricelli</a:t>
            </a:r>
            <a:r>
              <a:rPr lang="cs-CZ" dirty="0" smtClean="0"/>
              <a:t> navrhl v roce 1643 pokus, který se stal základem pro měření atmosférického tlaku. </a:t>
            </a:r>
          </a:p>
          <a:p>
            <a:endParaRPr lang="cs-CZ" dirty="0"/>
          </a:p>
        </p:txBody>
      </p:sp>
      <p:pic>
        <p:nvPicPr>
          <p:cNvPr id="3074" name="Picture 2" descr="http://www-history.mcs.st-and.ac.uk/BigPictures/Torricell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60009"/>
            <a:ext cx="2664296" cy="324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3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4176464" cy="5069160"/>
          </a:xfrm>
        </p:spPr>
        <p:txBody>
          <a:bodyPr>
            <a:normAutofit fontScale="55000" lnSpcReduction="20000"/>
          </a:bodyPr>
          <a:lstStyle/>
          <a:p>
            <a:r>
              <a:rPr lang="cs-CZ" sz="5100" dirty="0" smtClean="0"/>
              <a:t>Skleněnou trubici dlouhou 1 m naplníme rtutí, zaštupujeme, obrátíme ji dnem vzhůru, ponoříme do nádobky se rtutí</a:t>
            </a:r>
            <a:r>
              <a:rPr lang="cs-CZ" sz="5100" smtClean="0"/>
              <a:t>, </a:t>
            </a:r>
            <a:r>
              <a:rPr lang="cs-CZ" sz="5100" smtClean="0"/>
              <a:t>odzátkujeme </a:t>
            </a:r>
            <a:r>
              <a:rPr lang="cs-CZ" sz="5100" dirty="0" smtClean="0"/>
              <a:t>a část rtuti vyteče a zbytek se ustálí ve výšce 75cm.</a:t>
            </a:r>
          </a:p>
          <a:p>
            <a:endParaRPr lang="cs-CZ" sz="5100" dirty="0" smtClean="0"/>
          </a:p>
          <a:p>
            <a:r>
              <a:rPr lang="cs-CZ" sz="5100" dirty="0" smtClean="0"/>
              <a:t>Pokus slouží k určení atmosférického tlaku pomocí hydrostatického tlaku rtuti.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Měření atmosférického tlaku – </a:t>
            </a:r>
            <a:r>
              <a:rPr lang="cs-CZ" dirty="0" err="1" smtClean="0"/>
              <a:t>Torricelliho</a:t>
            </a:r>
            <a:r>
              <a:rPr lang="cs-CZ" dirty="0" smtClean="0"/>
              <a:t> pokus</a:t>
            </a:r>
            <a:endParaRPr lang="cs-CZ" dirty="0"/>
          </a:p>
        </p:txBody>
      </p:sp>
      <p:pic>
        <p:nvPicPr>
          <p:cNvPr id="4098" name="il_fi" descr="http://www.techmania.cz/edutorium/data/fil_0956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28800"/>
            <a:ext cx="2664296" cy="334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46830" y="5085184"/>
            <a:ext cx="437364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 = 0,75 m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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= 13 500 kg/m</a:t>
            </a:r>
            <a:r>
              <a:rPr kumimoji="0" lang="cs-C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3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  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P</a:t>
            </a:r>
            <a:r>
              <a:rPr kumimoji="0" lang="cs-CZ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= h . 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. g = 0,75 . 13500. 10 = 			101250 Pa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7347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BOHUNĚK, Jiří. </a:t>
            </a:r>
            <a:r>
              <a:rPr lang="cs-CZ" i="1" dirty="0"/>
              <a:t>Fyzika pro 7. ročník základní školy</a:t>
            </a:r>
            <a:r>
              <a:rPr lang="cs-CZ" dirty="0"/>
              <a:t>. 1. vyd. Praha: Státní pedagogické nakladatelství, 1991, 144 s. Učebnice pro základní školy (Státní pedagogické nakladatelství). ISBN 80-042-4608-7.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http://www.jindrichpolak.wz.cz/encyklopedie/abc/pict/atmosfera.jpg</a:t>
            </a:r>
          </a:p>
          <a:p>
            <a:r>
              <a:rPr lang="cs-CZ" dirty="0" smtClean="0"/>
              <a:t>http://www-history.mcs.st-and.ac.uk/BigPictures/Torricelli.jpeg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8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221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Atmosféra Země, atmosférický tlak</vt:lpstr>
      <vt:lpstr>Atmosféra Země</vt:lpstr>
      <vt:lpstr>Atmosféra Země</vt:lpstr>
      <vt:lpstr>Atmosférický tlak</vt:lpstr>
      <vt:lpstr>Atmosférický tlak</vt:lpstr>
      <vt:lpstr>Měření atmosférického tlaku – Torricelliho pokus</vt:lpstr>
      <vt:lpstr>Měření atmosférického tlaku – Torricelliho pokus</vt:lpstr>
      <vt:lpstr>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Atmosféra Země, atmosférický tlak</dc:title>
  <dc:creator>Peta</dc:creator>
  <cp:lastModifiedBy>Ucitel</cp:lastModifiedBy>
  <cp:revision>5</cp:revision>
  <dcterms:created xsi:type="dcterms:W3CDTF">2012-09-05T08:17:55Z</dcterms:created>
  <dcterms:modified xsi:type="dcterms:W3CDTF">2012-10-24T17:22:37Z</dcterms:modified>
</cp:coreProperties>
</file>