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224" autoAdjust="0"/>
    <p:restoredTop sz="94660"/>
  </p:normalViewPr>
  <p:slideViewPr>
    <p:cSldViewPr>
      <p:cViewPr varScale="1">
        <p:scale>
          <a:sx n="70" d="100"/>
          <a:sy n="70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96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97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92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4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76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11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5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45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6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3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52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AE415-2176-45E6-84B2-A71BB203E5A0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7121A-1BDB-4E4D-8B4C-EE26AAD94C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21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Práce, výkon, pohybová a polohová energie - test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11188" y="4725144"/>
            <a:ext cx="7921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buFontTx/>
              <a:buNone/>
            </a:pPr>
            <a:endParaRPr 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8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1) Rozhodni, zda při popisovaných činnostech Marie konala, nebo nekonala práci.</a:t>
            </a:r>
            <a:endParaRPr lang="cs-CZ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 7:00 ráno Marie vstala z postele.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 hodině tělocviku byla unavená tak, že sotva šla do schodů.</a:t>
            </a:r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 snídani rychle sběhla schody.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Nějakou dobu držela míč nad hlavou.</a:t>
            </a:r>
          </a:p>
          <a:p>
            <a:pPr marL="457200" indent="-457200">
              <a:buAutoNum type="alphaLcParenR"/>
            </a:pPr>
            <a:endParaRPr lang="cs-CZ" dirty="0" smtClean="0"/>
          </a:p>
          <a:p>
            <a:pPr marL="457200" indent="-457200">
              <a:buAutoNum type="alphaLcParenR"/>
            </a:pPr>
            <a:r>
              <a:rPr lang="cs-CZ" dirty="0" smtClean="0"/>
              <a:t>Na přechodu pro chodce měla červenou a nějakou dobu stála a přemýšlela, zda si doma nezapomněla DÚ.</a:t>
            </a:r>
          </a:p>
          <a:p>
            <a:pPr marL="457200" indent="-457200">
              <a:buAutoNum type="alphaLcParenR"/>
            </a:pPr>
            <a:endParaRPr lang="cs-CZ" dirty="0" smtClean="0"/>
          </a:p>
          <a:p>
            <a:pPr marL="457200" indent="-457200">
              <a:buAutoNum type="alphaLcParenR"/>
            </a:pPr>
            <a:r>
              <a:rPr lang="cs-CZ" dirty="0" smtClean="0"/>
              <a:t>Při tělocviku zvedla Marie těžký </a:t>
            </a:r>
            <a:r>
              <a:rPr lang="cs-CZ" dirty="0" err="1" smtClean="0"/>
              <a:t>medicinbál</a:t>
            </a:r>
            <a:r>
              <a:rPr lang="cs-CZ" dirty="0" smtClean="0"/>
              <a:t>. </a:t>
            </a:r>
            <a:endParaRPr lang="cs-CZ" dirty="0"/>
          </a:p>
          <a:p>
            <a:pPr marL="457200" indent="-4572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2) Vypočítej příklad. Nezapomeň na zápis, výpočet a odpověď.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Martin táhl vozík stálou silou o velikosti 80 N ve stejném směru, ve kterém po přímé cestě ušel 25 m. Jakou práci přitom Martin vykonal? Práci vyjádři v </a:t>
            </a:r>
            <a:r>
              <a:rPr lang="cs-CZ" sz="2800" dirty="0" err="1" smtClean="0"/>
              <a:t>kJ</a:t>
            </a:r>
            <a:r>
              <a:rPr lang="cs-CZ" sz="2800" dirty="0" smtClean="0"/>
              <a:t>. </a:t>
            </a:r>
            <a:endParaRPr lang="cs-CZ" sz="280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Jana táhla sáňky silou o velikosti 0,08 </a:t>
            </a:r>
            <a:r>
              <a:rPr lang="cs-CZ" sz="2800" dirty="0" err="1" smtClean="0"/>
              <a:t>kN</a:t>
            </a:r>
            <a:r>
              <a:rPr lang="cs-CZ" sz="2800" dirty="0" smtClean="0"/>
              <a:t> ve stejném směru, ve které po přímé vodorovné cestě ušla 50 m. Jakou práci při tom Jana vykonala? Vyjádři v </a:t>
            </a:r>
            <a:r>
              <a:rPr lang="cs-CZ" sz="2800" dirty="0" err="1" smtClean="0"/>
              <a:t>kJ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3) Z tabulky vypočítej: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Zástupný symbol pro obsah 1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00459808"/>
                  </p:ext>
                </p:extLst>
              </p:nvPr>
            </p:nvGraphicFramePr>
            <p:xfrm>
              <a:off x="457200" y="2174875"/>
              <a:ext cx="4040188" cy="26268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094"/>
                    <a:gridCol w="20200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Výkon 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𝑷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𝒌𝑾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Člověk</a:t>
                          </a:r>
                          <a:r>
                            <a:rPr lang="cs-CZ" baseline="0" dirty="0" smtClean="0"/>
                            <a:t> při obvyklé práci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0,1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Motor osobního</a:t>
                          </a:r>
                          <a:r>
                            <a:rPr lang="cs-CZ" baseline="0" dirty="0" smtClean="0"/>
                            <a:t> automobilu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70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Motor</a:t>
                          </a:r>
                          <a:r>
                            <a:rPr lang="cs-CZ" baseline="0" dirty="0" smtClean="0"/>
                            <a:t> letadla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2 000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Jaderné elektrárny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1 000 000</a:t>
                          </a:r>
                          <a:endParaRPr lang="cs-CZ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Zástupný symbol pro obsah 1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00459808"/>
                  </p:ext>
                </p:extLst>
              </p:nvPr>
            </p:nvGraphicFramePr>
            <p:xfrm>
              <a:off x="457200" y="2174875"/>
              <a:ext cx="4040188" cy="26268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094"/>
                    <a:gridCol w="2020094"/>
                  </a:tblGrid>
                  <a:tr h="6049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Výkon 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302" t="-5051" b="-350505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Člověk</a:t>
                          </a:r>
                          <a:r>
                            <a:rPr lang="cs-CZ" baseline="0" dirty="0" smtClean="0"/>
                            <a:t> při obvyklé práci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0,1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Motor osobního</a:t>
                          </a:r>
                          <a:r>
                            <a:rPr lang="cs-CZ" baseline="0" dirty="0" smtClean="0"/>
                            <a:t> automobilu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70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Motor</a:t>
                          </a:r>
                          <a:r>
                            <a:rPr lang="cs-CZ" baseline="0" dirty="0" smtClean="0"/>
                            <a:t> letadla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2 000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Jaderné elektrárny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1 000 000</a:t>
                          </a:r>
                          <a:endParaRPr lang="cs-CZ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Zástupný symbol pro obsah 11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372362635"/>
                  </p:ext>
                </p:extLst>
              </p:nvPr>
            </p:nvGraphicFramePr>
            <p:xfrm>
              <a:off x="4645025" y="2174875"/>
              <a:ext cx="4041776" cy="2626805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20888"/>
                    <a:gridCol w="2020888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Výkon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𝑷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𝒌𝑾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Kůň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0,7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Motor nákladního automobilu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150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Elektrická</a:t>
                          </a:r>
                          <a:r>
                            <a:rPr lang="cs-CZ" baseline="0" dirty="0" smtClean="0"/>
                            <a:t> lokomotiva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4 000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raketoplán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200 000</a:t>
                          </a:r>
                          <a:endParaRPr lang="cs-CZ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Zástupný symbol pro obsah 11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372362635"/>
                  </p:ext>
                </p:extLst>
              </p:nvPr>
            </p:nvGraphicFramePr>
            <p:xfrm>
              <a:off x="4645025" y="2174875"/>
              <a:ext cx="4041776" cy="2626805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20888"/>
                    <a:gridCol w="2020888"/>
                  </a:tblGrid>
                  <a:tr h="6049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Výkon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604" t="-5051" b="-35050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Kůň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0,7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Motor nákladního automobilu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150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Elektrická</a:t>
                          </a:r>
                          <a:r>
                            <a:rPr lang="cs-CZ" baseline="0" dirty="0" smtClean="0"/>
                            <a:t> lokomotiva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4 000</a:t>
                          </a:r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raketoplán</a:t>
                          </a:r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200 000</a:t>
                          </a:r>
                          <a:endParaRPr lang="cs-CZ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67544" y="5013176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Jakou práci vykoná člověk za 1 min? Výsledek uveď v </a:t>
            </a:r>
            <a:r>
              <a:rPr lang="cs-CZ" dirty="0" err="1" smtClean="0"/>
              <a:t>kJ</a:t>
            </a:r>
            <a:r>
              <a:rPr lang="cs-CZ" dirty="0" smtClean="0"/>
              <a:t>.</a:t>
            </a:r>
          </a:p>
          <a:p>
            <a:pPr marL="342900" indent="-342900">
              <a:buAutoNum type="alphaLcParenR"/>
            </a:pPr>
            <a:r>
              <a:rPr lang="cs-CZ" dirty="0" smtClean="0"/>
              <a:t>Jakou práci vykonají za stejnou dobu motory letadla? Výsledek uveď v </a:t>
            </a:r>
            <a:r>
              <a:rPr lang="cs-CZ" dirty="0" err="1" smtClean="0"/>
              <a:t>kJ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644008" y="501317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Jakou práci vykoná kůň za 1 min? Výsledek uveď v kilowatthodinách.</a:t>
            </a:r>
          </a:p>
          <a:p>
            <a:pPr marL="342900" indent="-342900">
              <a:buAutoNum type="alphaLcParenR"/>
            </a:pPr>
            <a:r>
              <a:rPr lang="cs-CZ" dirty="0" smtClean="0"/>
              <a:t>Jakou práci vykonají za stejnou dobu motory elektrické lokomotivy? Výsledek uveď v kilowatthodinách.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4) Popiš, k jakým vzájemným přeměnám energie dochází v situacích znázorněných na obrázcích?</a:t>
            </a:r>
            <a:endParaRPr lang="cs-CZ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pic>
        <p:nvPicPr>
          <p:cNvPr id="1026" name="Picture 2" descr="http://bigsheepcommunications.files.wordpress.com/2011/02/rollercoa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3427627" cy="2620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oloringpages7.com/Images/sport-coloring-pages/skateboard-coloring-pages/skateboarding-bunny-coloring-pages-7-co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89018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4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arenR"/>
            </a:pPr>
            <a:r>
              <a:rPr lang="cs-CZ" dirty="0" smtClean="0"/>
              <a:t>a) konala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b) konala</a:t>
            </a:r>
          </a:p>
          <a:p>
            <a:pPr marL="0" indent="0">
              <a:buNone/>
            </a:pPr>
            <a:r>
              <a:rPr lang="cs-CZ" dirty="0" smtClean="0"/>
              <a:t>        c) konala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2) W = 2 </a:t>
            </a:r>
            <a:r>
              <a:rPr lang="cs-CZ" dirty="0" err="1" smtClean="0"/>
              <a:t>kJ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3)    a) W = 6 </a:t>
            </a:r>
            <a:r>
              <a:rPr lang="cs-CZ" dirty="0" err="1" smtClean="0"/>
              <a:t>kJ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b) W = 120 </a:t>
            </a:r>
            <a:r>
              <a:rPr lang="cs-CZ" dirty="0" err="1" smtClean="0"/>
              <a:t>kJ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rabicParenR" startAt="4"/>
            </a:pPr>
            <a:r>
              <a:rPr lang="cs-CZ" dirty="0" smtClean="0"/>
              <a:t>Při sjíždění vozíku na horské dráze se mění polohová energie na pohybovou energii.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9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arenR"/>
            </a:pPr>
            <a:r>
              <a:rPr lang="cs-CZ" dirty="0" smtClean="0"/>
              <a:t>a) nekonala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b) nekonala</a:t>
            </a:r>
          </a:p>
          <a:p>
            <a:pPr marL="0" indent="0">
              <a:buNone/>
            </a:pPr>
            <a:r>
              <a:rPr lang="cs-CZ" dirty="0" smtClean="0"/>
              <a:t>        c) konala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2) W = 4 </a:t>
            </a:r>
            <a:r>
              <a:rPr lang="cs-CZ" dirty="0" err="1" smtClean="0"/>
              <a:t>kJ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3)    a) W = 0,012 kW . h</a:t>
            </a:r>
          </a:p>
          <a:p>
            <a:pPr marL="0" indent="0">
              <a:buNone/>
            </a:pPr>
            <a:r>
              <a:rPr lang="cs-CZ" dirty="0" smtClean="0"/>
              <a:t>       b) W = 67 kW . h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rabicParenR" startAt="4"/>
            </a:pPr>
            <a:r>
              <a:rPr lang="cs-CZ" dirty="0" smtClean="0"/>
              <a:t> Při sjíždění skateboardisty po dráze se mění polohová energie na pohybovou energii.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64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http://bigsheepcommunications.files.wordpress.com/2011/02/rollercoaster.jpg</a:t>
            </a:r>
          </a:p>
          <a:p>
            <a:r>
              <a:rPr lang="cs-CZ" dirty="0" smtClean="0"/>
              <a:t>http://www.coloringpages7.com/Images/sport-coloring-pages/skateboard-coloring-pages/skateboarding-bunny-coloring-pages-7-com.jpg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JIŘÍ BOHUNĚK, Eva Hejnová a [ilustroval Martin MAŠEK]. </a:t>
            </a:r>
            <a:r>
              <a:rPr lang="cs-CZ" i="1" dirty="0"/>
              <a:t>Tematické prověrky z učiva fyziky základní školy 8</a:t>
            </a:r>
            <a:r>
              <a:rPr lang="cs-CZ" dirty="0"/>
              <a:t>. 1. vyd. Praha: Prometheus, 2005. ISBN 80-719-6301-1.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53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428</Words>
  <Application>Microsoft Office PowerPoint</Application>
  <PresentationFormat>Předvádění na obrazovce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Práce, výkon, pohybová a polohová energie - test</vt:lpstr>
      <vt:lpstr>1) Rozhodni, zda při popisovaných činnostech Marie konala, nebo nekonala práci.</vt:lpstr>
      <vt:lpstr>2) Vypočítej příklad. Nezapomeň na zápis, výpočet a odpověď.</vt:lpstr>
      <vt:lpstr>3) Z tabulky vypočítej: </vt:lpstr>
      <vt:lpstr>4) Popiš, k jakým vzájemným přeměnám energie dochází v situacích znázorněných na obrázcích?</vt:lpstr>
      <vt:lpstr>Výsledky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Práce, výkon, pohybová a polohová energie</dc:title>
  <dc:creator>Ucitel</dc:creator>
  <cp:lastModifiedBy>Peta</cp:lastModifiedBy>
  <cp:revision>12</cp:revision>
  <dcterms:created xsi:type="dcterms:W3CDTF">2012-08-18T07:39:33Z</dcterms:created>
  <dcterms:modified xsi:type="dcterms:W3CDTF">2012-08-31T16:48:39Z</dcterms:modified>
</cp:coreProperties>
</file>