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9B1A-3C68-483B-85E8-5D9C9FD8FB76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065-C51F-43AD-82CF-A5E9349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71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9B1A-3C68-483B-85E8-5D9C9FD8FB76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065-C51F-43AD-82CF-A5E9349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339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9B1A-3C68-483B-85E8-5D9C9FD8FB76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065-C51F-43AD-82CF-A5E9349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848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9B1A-3C68-483B-85E8-5D9C9FD8FB76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065-C51F-43AD-82CF-A5E9349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28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9B1A-3C68-483B-85E8-5D9C9FD8FB76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065-C51F-43AD-82CF-A5E9349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789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9B1A-3C68-483B-85E8-5D9C9FD8FB76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065-C51F-43AD-82CF-A5E9349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74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9B1A-3C68-483B-85E8-5D9C9FD8FB76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065-C51F-43AD-82CF-A5E9349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14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9B1A-3C68-483B-85E8-5D9C9FD8FB76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065-C51F-43AD-82CF-A5E9349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08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9B1A-3C68-483B-85E8-5D9C9FD8FB76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065-C51F-43AD-82CF-A5E9349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56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9B1A-3C68-483B-85E8-5D9C9FD8FB76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065-C51F-43AD-82CF-A5E9349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05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9B1A-3C68-483B-85E8-5D9C9FD8FB76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065-C51F-43AD-82CF-A5E9349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04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89B1A-3C68-483B-85E8-5D9C9FD8FB76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09065-C51F-43AD-82CF-A5E9349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648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2hYrudscSt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Záznam a reprodukce zvuku</a:t>
            </a:r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Autorem materiálu a všech jeho částí, není-li uvedeno jinak, je</a:t>
            </a:r>
            <a:r>
              <a:rPr lang="cs-CZ" sz="1200" b="1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Mgr. Iva Stupková.</a:t>
            </a:r>
            <a:endParaRPr lang="cs-CZ" sz="12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>
              <a:buFontTx/>
              <a:buNone/>
            </a:pP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Dostupné z Metodického portálu www.rvp.cz, ISSN: 1802-4785, financovaného z ESF a státního rozpočtu ČR.</a:t>
            </a:r>
            <a:b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Provozováno Výzkumným ústavem pedagogickým v Praze</a:t>
            </a:r>
            <a:r>
              <a:rPr lang="cs-CZ" sz="12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.</a:t>
            </a:r>
          </a:p>
          <a:p>
            <a:pPr>
              <a:buFontTx/>
              <a:buNone/>
            </a:pPr>
            <a:endParaRPr lang="cs-CZ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23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dirty="0" smtClean="0"/>
              <a:t>Fonograf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</a:t>
            </a:r>
            <a:r>
              <a:rPr lang="cs-CZ" dirty="0"/>
              <a:t>přístroj na nahrávání a reprodukci </a:t>
            </a:r>
            <a:r>
              <a:rPr lang="cs-CZ" dirty="0" smtClean="0"/>
              <a:t>hlasu</a:t>
            </a:r>
          </a:p>
        </p:txBody>
      </p:sp>
      <p:pic>
        <p:nvPicPr>
          <p:cNvPr id="1026" name="Picture 2" descr="http://upload.wikimedia.org/wikipedia/commons/thumb/a/a0/EdisonPhonograph.jpg/220px-EdisonPhonograp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852936"/>
            <a:ext cx="3103612" cy="3033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53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3754760" cy="4525963"/>
          </a:xfrm>
        </p:spPr>
        <p:txBody>
          <a:bodyPr/>
          <a:lstStyle/>
          <a:p>
            <a:r>
              <a:rPr lang="cs-CZ" dirty="0" smtClean="0"/>
              <a:t>vynálezcem byl roku 1877 Thomas Alva Edison</a:t>
            </a:r>
          </a:p>
          <a:p>
            <a:r>
              <a:rPr lang="cs-CZ" dirty="0"/>
              <a:t>prvním záznamem byla dětská říkanka </a:t>
            </a:r>
            <a:r>
              <a:rPr lang="cs-CZ" i="1" dirty="0"/>
              <a:t>Mary had a </a:t>
            </a:r>
            <a:r>
              <a:rPr lang="cs-CZ" i="1" dirty="0" err="1"/>
              <a:t>little</a:t>
            </a:r>
            <a:r>
              <a:rPr lang="cs-CZ" i="1" dirty="0"/>
              <a:t> </a:t>
            </a:r>
            <a:r>
              <a:rPr lang="cs-CZ" i="1" dirty="0" err="1"/>
              <a:t>lamb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dirty="0" smtClean="0"/>
              <a:t>Fonograf </a:t>
            </a:r>
            <a:endParaRPr lang="cs-CZ" dirty="0"/>
          </a:p>
        </p:txBody>
      </p:sp>
      <p:pic>
        <p:nvPicPr>
          <p:cNvPr id="2050" name="Picture 2" descr="http://www.notablebiographies.com/images/uewb_04_img02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896" y="2103774"/>
            <a:ext cx="2880320" cy="352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5488528" y="5877272"/>
            <a:ext cx="22630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hlinkClick r:id="rId3"/>
              </a:rPr>
              <a:t>Mary had a little lamb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1405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Postupem času Emile </a:t>
            </a:r>
            <a:r>
              <a:rPr lang="cs-CZ" dirty="0" err="1"/>
              <a:t>Berliner</a:t>
            </a:r>
            <a:r>
              <a:rPr lang="cs-CZ" dirty="0"/>
              <a:t> nezávisle na něm vyvinul gramofon, který jej následně nahradil.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dirty="0" smtClean="0"/>
              <a:t>Gramofon </a:t>
            </a:r>
            <a:endParaRPr lang="cs-CZ" dirty="0"/>
          </a:p>
        </p:txBody>
      </p:sp>
      <p:pic>
        <p:nvPicPr>
          <p:cNvPr id="3074" name="Picture 2" descr="http://upload.wikimedia.org/wikipedia/commons/thumb/7/74/Emile_Berliner.jpg/250px-Emile_Berli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84984"/>
            <a:ext cx="2381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ages4.testseek.com/images/products/291/usb_turntable_1695116365_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096066"/>
            <a:ext cx="4104456" cy="3046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05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Záznam na fonografu byl uchováván na válečku - tím se lišil od pozdějšího gramofonu, kde médiem byla plochá deska.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smtClean="0"/>
              <a:t>Fonograf </a:t>
            </a:r>
            <a:r>
              <a:rPr lang="cs-CZ"/>
              <a:t>x</a:t>
            </a:r>
            <a:r>
              <a:rPr lang="cs-CZ" smtClean="0"/>
              <a:t> gramofon</a:t>
            </a:r>
            <a:endParaRPr lang="cs-CZ" dirty="0"/>
          </a:p>
        </p:txBody>
      </p:sp>
      <p:pic>
        <p:nvPicPr>
          <p:cNvPr id="4098" name="Picture 2" descr="http://www.bazarymesec.cz/wp-content/uploads/SNB1229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73" y="3573016"/>
            <a:ext cx="3591909" cy="2693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obrazky.superia.cz/nahled-velky/gramofonova_desk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322355"/>
            <a:ext cx="3195254" cy="3195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05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 smtClean="0"/>
              <a:t>Záznam a reprodukce zvuku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 záznamy </a:t>
            </a:r>
            <a:r>
              <a:rPr lang="cs-CZ" dirty="0" smtClean="0"/>
              <a:t>zvuku:</a:t>
            </a:r>
            <a:endParaRPr lang="cs-CZ" dirty="0"/>
          </a:p>
          <a:p>
            <a:pPr lvl="2"/>
            <a:r>
              <a:rPr lang="cs-CZ" sz="2800" dirty="0"/>
              <a:t>Magnetofonová páska</a:t>
            </a:r>
          </a:p>
          <a:p>
            <a:pPr lvl="2"/>
            <a:r>
              <a:rPr lang="cs-CZ" sz="2800" dirty="0"/>
              <a:t>CD, DVD</a:t>
            </a:r>
          </a:p>
          <a:p>
            <a:pPr lvl="2"/>
            <a:r>
              <a:rPr lang="cs-CZ" sz="2800" dirty="0"/>
              <a:t>MP3, MP4,…..</a:t>
            </a:r>
          </a:p>
          <a:p>
            <a:endParaRPr lang="cs-CZ" dirty="0"/>
          </a:p>
        </p:txBody>
      </p:sp>
      <p:pic>
        <p:nvPicPr>
          <p:cNvPr id="5122" name="Picture 2" descr="http://www.myfilm.cz/images/m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628800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abradio.cz/data/images/cd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083668"/>
            <a:ext cx="1921396" cy="1921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326450" y="4653136"/>
            <a:ext cx="8352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800" dirty="0"/>
              <a:t>Zvuk zaznamenáváme </a:t>
            </a:r>
            <a:r>
              <a:rPr lang="cs-CZ" sz="2800" b="1" dirty="0"/>
              <a:t>mikrofonem</a:t>
            </a:r>
            <a:r>
              <a:rPr lang="cs-CZ" sz="2800" dirty="0"/>
              <a:t> – přemění zvuk na elektrický proud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b="1" dirty="0"/>
              <a:t>Reproduktor</a:t>
            </a:r>
            <a:r>
              <a:rPr lang="cs-CZ" sz="2800" dirty="0"/>
              <a:t> – mění el. proud zpět na zvuk</a:t>
            </a:r>
          </a:p>
          <a:p>
            <a:r>
              <a:rPr lang="cs-CZ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4476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http://upload.wikimedia.org/wikipedia/commons/thumb/a/a0/EdisonPhonograph.jpg/220px-EdisonPhonograph.jpg</a:t>
            </a:r>
          </a:p>
          <a:p>
            <a:r>
              <a:rPr lang="cs-CZ" dirty="0" smtClean="0"/>
              <a:t>http://www.notablebiographies.com/images/uewb_04_img0253.jpg http://upload.wikimedia.org/wikipedia/commons/thumb/7/74/Emile_Berliner.jpg/250px-Emile_Berliner.jpg</a:t>
            </a:r>
          </a:p>
          <a:p>
            <a:r>
              <a:rPr lang="cs-CZ" dirty="0" smtClean="0"/>
              <a:t>http://images4.testseek.com/images/products/291/usb_turntable_1695116365_o.jpg</a:t>
            </a:r>
          </a:p>
          <a:p>
            <a:r>
              <a:rPr lang="cs-CZ" dirty="0" smtClean="0"/>
              <a:t>http://www.bazarymesec.cz/wp-content/uploads/SNB12295.jpg</a:t>
            </a:r>
          </a:p>
          <a:p>
            <a:r>
              <a:rPr lang="cs-CZ" dirty="0" smtClean="0"/>
              <a:t>http://obrazky.superia.cz/nahled-velky/gramofonova_deska.png</a:t>
            </a:r>
          </a:p>
          <a:p>
            <a:r>
              <a:rPr lang="cs-CZ" dirty="0" smtClean="0"/>
              <a:t>http://www.myfilm.cz/images/mp.png</a:t>
            </a:r>
          </a:p>
          <a:p>
            <a:r>
              <a:rPr lang="cs-CZ" dirty="0" smtClean="0"/>
              <a:t>http://www.abradio.cz/data/images/cd-2.jpg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05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154</Words>
  <Application>Microsoft Office PowerPoint</Application>
  <PresentationFormat>Předvádění na obrazovce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Záznam a reprodukce zvuku</vt:lpstr>
      <vt:lpstr>Fonograf </vt:lpstr>
      <vt:lpstr>Fonograf </vt:lpstr>
      <vt:lpstr>Gramofon </vt:lpstr>
      <vt:lpstr>Fonograf x gramofon</vt:lpstr>
      <vt:lpstr>Záznam a reprodukce zvuku</vt:lpstr>
      <vt:lpstr>Zdroj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Záznam a reprodukce zvuku</dc:title>
  <dc:creator>Peta</dc:creator>
  <cp:lastModifiedBy>Ucitel</cp:lastModifiedBy>
  <cp:revision>6</cp:revision>
  <dcterms:created xsi:type="dcterms:W3CDTF">2012-09-04T09:17:55Z</dcterms:created>
  <dcterms:modified xsi:type="dcterms:W3CDTF">2012-10-25T19:11:58Z</dcterms:modified>
</cp:coreProperties>
</file>