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70" d="100"/>
          <a:sy n="70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8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41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05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4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97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07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75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3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45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26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66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E00F-C96E-4C16-B006-B539D2D093B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7CB58-9368-482D-9805-F2E46EA9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06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Změny skupenství látek - test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11188" y="4222031"/>
            <a:ext cx="7921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buFontTx/>
              <a:buNone/>
            </a:pPr>
            <a:endParaRPr 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1) V rámečcích jsou schematicky nakresleny modely různých skupenství látek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7544" y="4221088"/>
            <a:ext cx="4040188" cy="202845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lphaLcParenR"/>
            </a:pPr>
            <a:r>
              <a:rPr lang="cs-CZ" sz="8000" dirty="0" smtClean="0"/>
              <a:t>Napiš, která skupenství jednotlivé obrázky představují (X, Y, Z)</a:t>
            </a:r>
          </a:p>
          <a:p>
            <a:pPr marL="457200" indent="-457200">
              <a:buAutoNum type="alphaLcParenR"/>
            </a:pPr>
            <a:r>
              <a:rPr lang="cs-CZ" sz="8000" dirty="0" smtClean="0"/>
              <a:t>Jak se nazývají změny skupenství, které naznačují šipky A, B, C?</a:t>
            </a:r>
          </a:p>
          <a:p>
            <a:pPr marL="457200" indent="-457200">
              <a:buAutoNum type="alphaLcParenR"/>
            </a:pPr>
            <a:r>
              <a:rPr lang="cs-CZ" sz="8000" dirty="0" smtClean="0"/>
              <a:t>Při které změně skupenství  dochází k uvolňování tepla?</a:t>
            </a:r>
          </a:p>
          <a:p>
            <a:pPr marL="457200" indent="-457200">
              <a:buAutoNum type="alphaLcParenR"/>
            </a:pPr>
            <a:endParaRPr lang="cs-CZ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2425202" cy="189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04864"/>
            <a:ext cx="2395260" cy="189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obsah 4"/>
          <p:cNvSpPr>
            <a:spLocks noGrp="1"/>
          </p:cNvSpPr>
          <p:nvPr>
            <p:ph sz="half" idx="2"/>
          </p:nvPr>
        </p:nvSpPr>
        <p:spPr>
          <a:xfrm>
            <a:off x="4716016" y="4221088"/>
            <a:ext cx="4040188" cy="202845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lphaLcParenR"/>
            </a:pPr>
            <a:r>
              <a:rPr lang="cs-CZ" sz="8000" dirty="0" smtClean="0"/>
              <a:t>Napiš, která skupenství jednotlivé obrázky představují (X, Y, Z)</a:t>
            </a:r>
          </a:p>
          <a:p>
            <a:pPr marL="457200" indent="-457200">
              <a:buAutoNum type="alphaLcParenR"/>
            </a:pPr>
            <a:r>
              <a:rPr lang="cs-CZ" sz="8000" dirty="0" smtClean="0"/>
              <a:t>Jak se nazývají změny skupenství, které naznačují šipky A, B, C?</a:t>
            </a:r>
          </a:p>
          <a:p>
            <a:pPr marL="457200" indent="-457200">
              <a:buAutoNum type="alphaLcParenR"/>
            </a:pPr>
            <a:r>
              <a:rPr lang="cs-CZ" sz="8000" dirty="0" smtClean="0"/>
              <a:t>Při které změně skupenství  dochází k uvolňování tepla?</a:t>
            </a:r>
          </a:p>
          <a:p>
            <a:pPr marL="457200" indent="-457200">
              <a:buAutoNum type="alphaLcParenR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856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2) Vysvětli.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Vysvětli, proč se orosí studené sklo brýlí, když na ně dýchneš?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Kterou změnu skupenství představuje orosení brýlí? 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Vysvětli, proč sněhu v zimě ubývá, i když teplota je pod nulou a sníh netaje.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Kterou změnu skupenství představuje ubývání sněhu? </a:t>
            </a:r>
            <a:endParaRPr lang="cs-CZ" sz="2800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62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3) Vypočítej.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Jak velké teplo musíme dodat 0,5 kg ledu o teplotě 0°C, aby se změnil ve vodu téže teploty?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Jak velké teplo musíme dodat 0,5 kg vody o teplotě 100°C, aby se změnila v páru téže teploty?</a:t>
            </a:r>
            <a:endParaRPr lang="cs-CZ" sz="2800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62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cs-CZ" sz="1600" dirty="0" smtClean="0"/>
              <a:t>a) X – pevné </a:t>
            </a:r>
            <a:r>
              <a:rPr lang="cs-CZ" sz="1600" dirty="0" err="1" smtClean="0"/>
              <a:t>sk</a:t>
            </a:r>
            <a:r>
              <a:rPr lang="cs-CZ" sz="1600" dirty="0" smtClean="0"/>
              <a:t>., Y – plynné </a:t>
            </a:r>
            <a:r>
              <a:rPr lang="cs-CZ" sz="1600" dirty="0" err="1" smtClean="0"/>
              <a:t>sk</a:t>
            </a:r>
            <a:r>
              <a:rPr lang="cs-CZ" sz="1600" dirty="0" smtClean="0"/>
              <a:t>.,                       Z – kapalné </a:t>
            </a:r>
            <a:r>
              <a:rPr lang="cs-CZ" sz="1600" dirty="0" err="1" smtClean="0"/>
              <a:t>sk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  b) A – sublimace,</a:t>
            </a:r>
          </a:p>
          <a:p>
            <a:pPr marL="0" indent="0">
              <a:buNone/>
            </a:pPr>
            <a:r>
              <a:rPr lang="cs-CZ" sz="1600" dirty="0" smtClean="0"/>
              <a:t>              B –  kapalnění(kondenzace)</a:t>
            </a:r>
          </a:p>
          <a:p>
            <a:pPr marL="0" indent="0">
              <a:buNone/>
            </a:pPr>
            <a:r>
              <a:rPr lang="cs-CZ" sz="1600" dirty="0" smtClean="0"/>
              <a:t>              C - tání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  c) kapalnění </a:t>
            </a:r>
          </a:p>
          <a:p>
            <a:pPr marL="0" indent="0">
              <a:buNone/>
            </a:pP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2) Vodní páry obsažené ve vzduchu, který vydechujeme, zkapalní (kondenzují) na studeném povrchu skla brýlí, na kterém vzniknou malé kapky vody.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Kapalnění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3) 167 </a:t>
            </a:r>
            <a:r>
              <a:rPr lang="cs-CZ" sz="1600" dirty="0" err="1" smtClean="0"/>
              <a:t>kJ</a:t>
            </a:r>
            <a:endParaRPr lang="cs-CZ" sz="1600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cs-CZ" sz="1600" dirty="0" smtClean="0"/>
              <a:t>a) X – plynné </a:t>
            </a:r>
            <a:r>
              <a:rPr lang="cs-CZ" sz="1600" dirty="0" err="1" smtClean="0"/>
              <a:t>sk</a:t>
            </a:r>
            <a:r>
              <a:rPr lang="cs-CZ" sz="1600" dirty="0" smtClean="0"/>
              <a:t>, Y – kapalné </a:t>
            </a:r>
            <a:r>
              <a:rPr lang="cs-CZ" sz="1600" dirty="0" err="1" smtClean="0"/>
              <a:t>sk</a:t>
            </a:r>
            <a:r>
              <a:rPr lang="cs-CZ" sz="1600" dirty="0" smtClean="0"/>
              <a:t>., Z – pevné </a:t>
            </a:r>
            <a:r>
              <a:rPr lang="cs-CZ" sz="1600" dirty="0" err="1" smtClean="0"/>
              <a:t>sk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  b) A – vypařování, var; </a:t>
            </a:r>
          </a:p>
          <a:p>
            <a:pPr marL="0" indent="0">
              <a:buNone/>
            </a:pPr>
            <a:r>
              <a:rPr lang="cs-CZ" sz="1600" dirty="0" smtClean="0"/>
              <a:t>              B – sublimace;  </a:t>
            </a:r>
          </a:p>
          <a:p>
            <a:pPr marL="0" indent="0">
              <a:buNone/>
            </a:pPr>
            <a:r>
              <a:rPr lang="cs-CZ" sz="1600" dirty="0" smtClean="0"/>
              <a:t>              C –  tuhnutí 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  c) tuhnutí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2) Sníh se mění přímo ve vodní páry (sublimuje)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sublimace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3) 1 130 </a:t>
            </a:r>
            <a:r>
              <a:rPr lang="cs-CZ" sz="1600" dirty="0" err="1" smtClean="0"/>
              <a:t>kJ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1762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JIŘÍ BOHUNĚK, Eva Hejnová a [ilustroval Martin MAŠEK]. </a:t>
            </a:r>
            <a:r>
              <a:rPr lang="cs-CZ" i="1" dirty="0"/>
              <a:t>Tematické prověrky z učiva fyziky základní školy 8</a:t>
            </a:r>
            <a:r>
              <a:rPr lang="cs-CZ" dirty="0"/>
              <a:t>. 1. vyd. Praha: Prometheus, 2005. ISBN 80-719-6301-1.</a:t>
            </a:r>
          </a:p>
        </p:txBody>
      </p:sp>
    </p:spTree>
    <p:extLst>
      <p:ext uri="{BB962C8B-B14F-4D97-AF65-F5344CB8AC3E}">
        <p14:creationId xmlns:p14="http://schemas.microsoft.com/office/powerpoint/2010/main" val="3017623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354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Změny skupenství látek - test</vt:lpstr>
      <vt:lpstr>1) V rámečcích jsou schematicky nakresleny modely různých skupenství látek</vt:lpstr>
      <vt:lpstr>2) Vysvětli. </vt:lpstr>
      <vt:lpstr>3) Vypočítej. </vt:lpstr>
      <vt:lpstr>Výsledky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skupenství látek</dc:title>
  <dc:creator>Ucitel</dc:creator>
  <cp:lastModifiedBy>Peta</cp:lastModifiedBy>
  <cp:revision>7</cp:revision>
  <dcterms:created xsi:type="dcterms:W3CDTF">2012-08-20T08:04:10Z</dcterms:created>
  <dcterms:modified xsi:type="dcterms:W3CDTF">2012-08-31T16:49:03Z</dcterms:modified>
</cp:coreProperties>
</file>