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D22D"/>
    <a:srgbClr val="AC0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/>
          </a:bodyPr>
          <a:lstStyle/>
          <a:p>
            <a:r>
              <a:rPr lang="cs-CZ" sz="9600" b="1" dirty="0" smtClean="0">
                <a:solidFill>
                  <a:schemeClr val="accent2">
                    <a:lumMod val="75000"/>
                  </a:schemeClr>
                </a:solidFill>
              </a:rPr>
              <a:t>Čas</a:t>
            </a:r>
            <a:endParaRPr lang="cs-CZ" sz="9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cs-CZ" sz="4400" b="1" dirty="0">
                <a:solidFill>
                  <a:schemeClr val="tx1"/>
                </a:solidFill>
              </a:rPr>
              <a:t>z</a:t>
            </a:r>
            <a:r>
              <a:rPr lang="cs-CZ" sz="4400" b="1" dirty="0" smtClean="0">
                <a:solidFill>
                  <a:schemeClr val="tx1"/>
                </a:solidFill>
              </a:rPr>
              <a:t>načka…………..…………….</a:t>
            </a:r>
            <a:r>
              <a:rPr lang="cs-CZ" sz="4400" b="1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</a:p>
          <a:p>
            <a:pPr algn="l"/>
            <a:r>
              <a:rPr lang="cs-CZ" sz="4400" b="1" dirty="0">
                <a:solidFill>
                  <a:schemeClr val="tx1"/>
                </a:solidFill>
              </a:rPr>
              <a:t>j</a:t>
            </a:r>
            <a:r>
              <a:rPr lang="cs-CZ" sz="4400" b="1" dirty="0" smtClean="0">
                <a:solidFill>
                  <a:schemeClr val="tx1"/>
                </a:solidFill>
              </a:rPr>
              <a:t>ednotka…………..</a:t>
            </a:r>
            <a:r>
              <a:rPr lang="cs-CZ" sz="4800" b="1" dirty="0" smtClean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sz="4400" b="1" dirty="0" smtClean="0">
                <a:solidFill>
                  <a:schemeClr val="accent2">
                    <a:lumMod val="75000"/>
                  </a:schemeClr>
                </a:solidFill>
              </a:rPr>
              <a:t> (sekunda)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807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Převody jednotek času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AC04B0"/>
                </a:solidFill>
              </a:rPr>
              <a:t>               </a:t>
            </a:r>
            <a:r>
              <a:rPr lang="cs-CZ" b="1" dirty="0">
                <a:solidFill>
                  <a:srgbClr val="AC04B0"/>
                </a:solidFill>
              </a:rPr>
              <a:t> </a:t>
            </a:r>
            <a:r>
              <a:rPr lang="cs-CZ" b="1" dirty="0" smtClean="0">
                <a:solidFill>
                  <a:srgbClr val="AC04B0"/>
                </a:solidFill>
              </a:rPr>
              <a:t>  .24                  .60                .60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b="1" dirty="0" smtClean="0">
                <a:solidFill>
                  <a:schemeClr val="accent2">
                    <a:lumMod val="75000"/>
                  </a:schemeClr>
                </a:solidFill>
              </a:rPr>
              <a:t>     den         hod         min         s</a:t>
            </a:r>
          </a:p>
          <a:p>
            <a:pPr marL="0" indent="0">
              <a:buNone/>
            </a:pPr>
            <a:r>
              <a:rPr lang="cs-CZ" sz="4400" b="1" dirty="0" smtClean="0">
                <a:solidFill>
                  <a:srgbClr val="7030A0"/>
                </a:solidFill>
              </a:rPr>
              <a:t>       </a:t>
            </a: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b="1" dirty="0" smtClean="0">
                <a:solidFill>
                  <a:srgbClr val="1CD22D"/>
                </a:solidFill>
              </a:rPr>
              <a:t>:24                   :60                :60              </a:t>
            </a:r>
            <a:endParaRPr lang="cs-CZ" b="1" dirty="0">
              <a:solidFill>
                <a:srgbClr val="1CD22D"/>
              </a:solidFill>
            </a:endParaRPr>
          </a:p>
        </p:txBody>
      </p:sp>
      <p:sp>
        <p:nvSpPr>
          <p:cNvPr id="8" name="Oblouk 7"/>
          <p:cNvSpPr/>
          <p:nvPr/>
        </p:nvSpPr>
        <p:spPr>
          <a:xfrm>
            <a:off x="1835696" y="2852936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louk 8"/>
          <p:cNvSpPr/>
          <p:nvPr/>
        </p:nvSpPr>
        <p:spPr>
          <a:xfrm>
            <a:off x="3995936" y="2852936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louk 9"/>
          <p:cNvSpPr/>
          <p:nvPr/>
        </p:nvSpPr>
        <p:spPr>
          <a:xfrm>
            <a:off x="6033864" y="2924944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louk 10"/>
          <p:cNvSpPr/>
          <p:nvPr/>
        </p:nvSpPr>
        <p:spPr>
          <a:xfrm rot="10800000">
            <a:off x="1835697" y="3789040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louk 11"/>
          <p:cNvSpPr/>
          <p:nvPr/>
        </p:nvSpPr>
        <p:spPr>
          <a:xfrm rot="10800000">
            <a:off x="4017640" y="3810744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louk 12"/>
          <p:cNvSpPr/>
          <p:nvPr/>
        </p:nvSpPr>
        <p:spPr>
          <a:xfrm rot="10800000">
            <a:off x="6084169" y="3810743"/>
            <a:ext cx="1274440" cy="1058416"/>
          </a:xfrm>
          <a:prstGeom prst="arc">
            <a:avLst>
              <a:gd name="adj1" fmla="val 1064372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>
            <a:stCxn id="8" idx="2"/>
          </p:cNvCxnSpPr>
          <p:nvPr/>
        </p:nvCxnSpPr>
        <p:spPr>
          <a:xfrm>
            <a:off x="3110136" y="3382144"/>
            <a:ext cx="1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</p:cNvCxnSpPr>
          <p:nvPr/>
        </p:nvCxnSpPr>
        <p:spPr>
          <a:xfrm>
            <a:off x="5270376" y="3382144"/>
            <a:ext cx="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10" idx="2"/>
          </p:cNvCxnSpPr>
          <p:nvPr/>
        </p:nvCxnSpPr>
        <p:spPr>
          <a:xfrm>
            <a:off x="7308304" y="345415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0" idx="2"/>
          </p:cNvCxnSpPr>
          <p:nvPr/>
        </p:nvCxnSpPr>
        <p:spPr>
          <a:xfrm>
            <a:off x="7308304" y="3454152"/>
            <a:ext cx="0" cy="59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1835696" y="4318248"/>
            <a:ext cx="0" cy="118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2" idx="2"/>
          </p:cNvCxnSpPr>
          <p:nvPr/>
        </p:nvCxnSpPr>
        <p:spPr>
          <a:xfrm flipH="1" flipV="1">
            <a:off x="4017639" y="4318248"/>
            <a:ext cx="1" cy="2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stCxn id="13" idx="2"/>
          </p:cNvCxnSpPr>
          <p:nvPr/>
        </p:nvCxnSpPr>
        <p:spPr>
          <a:xfrm flipH="1" flipV="1">
            <a:off x="6084168" y="4318248"/>
            <a:ext cx="1" cy="217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23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 err="1" smtClean="0">
                <a:solidFill>
                  <a:schemeClr val="accent2">
                    <a:lumMod val="75000"/>
                  </a:schemeClr>
                </a:solidFill>
              </a:rPr>
              <a:t>Cv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. 1. převeď                                                                          ZADÁNÍ</a:t>
            </a: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1,5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480 s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 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5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 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48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</a:t>
            </a:r>
            <a:r>
              <a:rPr lang="cs-CZ" sz="2800" dirty="0" smtClean="0"/>
              <a:t> dny</a:t>
            </a:r>
          </a:p>
          <a:p>
            <a:pPr marL="0" indent="0">
              <a:buNone/>
            </a:pPr>
            <a:r>
              <a:rPr lang="cs-CZ" sz="2800" dirty="0" smtClean="0"/>
              <a:t>6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360000 s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240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3,5 dne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</a:t>
            </a:r>
            <a:r>
              <a:rPr lang="cs-CZ" sz="2800" dirty="0" smtClean="0"/>
              <a:t>  hod </a:t>
            </a:r>
          </a:p>
          <a:p>
            <a:pPr marL="0" indent="0">
              <a:buNone/>
            </a:pPr>
            <a:r>
              <a:rPr lang="cs-CZ" sz="2800" dirty="0" smtClean="0"/>
              <a:t> 0,4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</a:t>
            </a:r>
            <a:r>
              <a:rPr lang="cs-CZ" sz="2800" dirty="0" smtClean="0"/>
              <a:t>  min</a:t>
            </a:r>
          </a:p>
          <a:p>
            <a:pPr marL="0" indent="0">
              <a:buNone/>
            </a:pPr>
            <a:r>
              <a:rPr lang="cs-CZ" sz="2800" dirty="0" smtClean="0"/>
              <a:t>10,5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3,6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4,9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min</a:t>
            </a:r>
          </a:p>
          <a:p>
            <a:pPr marL="0" indent="0">
              <a:buNone/>
            </a:pPr>
            <a:r>
              <a:rPr lang="cs-CZ" sz="2800" dirty="0" smtClean="0"/>
              <a:t>13320 s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5100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1548 s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 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7,4 hod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18,6 min =          s </a:t>
            </a:r>
          </a:p>
          <a:p>
            <a:pPr marL="0" indent="0">
              <a:buNone/>
            </a:pPr>
            <a:r>
              <a:rPr lang="cs-CZ" sz="2800" dirty="0" smtClean="0"/>
              <a:t>18360 s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2916 min =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smtClean="0">
                <a:solidFill>
                  <a:srgbClr val="FFC000"/>
                </a:solidFill>
              </a:rPr>
              <a:t>      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42 s </a:t>
            </a:r>
            <a:r>
              <a:rPr lang="cs-CZ" sz="2800" smtClean="0"/>
              <a:t>= </a:t>
            </a:r>
            <a:r>
              <a:rPr lang="cs-CZ" sz="2800">
                <a:solidFill>
                  <a:srgbClr val="FFC000"/>
                </a:solidFill>
              </a:rPr>
              <a:t> </a:t>
            </a:r>
            <a:r>
              <a:rPr lang="cs-CZ" sz="2800" smtClean="0">
                <a:solidFill>
                  <a:srgbClr val="FFC000"/>
                </a:solidFill>
              </a:rPr>
              <a:t>                </a:t>
            </a:r>
            <a:r>
              <a:rPr lang="cs-CZ" sz="2800" smtClean="0"/>
              <a:t> </a:t>
            </a:r>
            <a:r>
              <a:rPr lang="cs-CZ" sz="2800" dirty="0" smtClean="0"/>
              <a:t>min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2547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800" dirty="0" err="1" smtClean="0">
                <a:solidFill>
                  <a:schemeClr val="accent2">
                    <a:lumMod val="75000"/>
                  </a:schemeClr>
                </a:solidFill>
              </a:rPr>
              <a:t>Cv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. 1. převeď                                                               ŘEŠENÍ</a:t>
            </a:r>
            <a:endParaRPr lang="cs-CZ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1,5 hod = </a:t>
            </a:r>
            <a:r>
              <a:rPr lang="cs-CZ" sz="2800" dirty="0" smtClean="0">
                <a:solidFill>
                  <a:srgbClr val="FFC000"/>
                </a:solidFill>
              </a:rPr>
              <a:t>90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480 s = </a:t>
            </a:r>
            <a:r>
              <a:rPr lang="cs-CZ" sz="2800" dirty="0" smtClean="0">
                <a:solidFill>
                  <a:srgbClr val="FFC000"/>
                </a:solidFill>
              </a:rPr>
              <a:t>8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5 min = </a:t>
            </a:r>
            <a:r>
              <a:rPr lang="cs-CZ" sz="2800" dirty="0" smtClean="0">
                <a:solidFill>
                  <a:srgbClr val="FFC000"/>
                </a:solidFill>
              </a:rPr>
              <a:t>300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48 hod = </a:t>
            </a:r>
            <a:r>
              <a:rPr lang="cs-CZ" sz="2800" dirty="0" smtClean="0">
                <a:solidFill>
                  <a:srgbClr val="FFC000"/>
                </a:solidFill>
              </a:rPr>
              <a:t>2</a:t>
            </a:r>
            <a:r>
              <a:rPr lang="cs-CZ" sz="2800" dirty="0" smtClean="0"/>
              <a:t> dny</a:t>
            </a:r>
          </a:p>
          <a:p>
            <a:pPr marL="0" indent="0">
              <a:buNone/>
            </a:pPr>
            <a:r>
              <a:rPr lang="cs-CZ" sz="2800" dirty="0" smtClean="0"/>
              <a:t>6 hod = </a:t>
            </a:r>
            <a:r>
              <a:rPr lang="cs-CZ" sz="2800" dirty="0" smtClean="0">
                <a:solidFill>
                  <a:srgbClr val="FFC000"/>
                </a:solidFill>
              </a:rPr>
              <a:t>21600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360000 s = </a:t>
            </a:r>
            <a:r>
              <a:rPr lang="cs-CZ" sz="2800" dirty="0" smtClean="0">
                <a:solidFill>
                  <a:srgbClr val="FFC000"/>
                </a:solidFill>
              </a:rPr>
              <a:t>100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240 min = </a:t>
            </a:r>
            <a:r>
              <a:rPr lang="cs-CZ" sz="2800" dirty="0" smtClean="0">
                <a:solidFill>
                  <a:srgbClr val="FFC000"/>
                </a:solidFill>
              </a:rPr>
              <a:t>4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3,5 dne = </a:t>
            </a:r>
            <a:r>
              <a:rPr lang="cs-CZ" sz="2800" dirty="0" smtClean="0">
                <a:solidFill>
                  <a:srgbClr val="FFC000"/>
                </a:solidFill>
              </a:rPr>
              <a:t>84</a:t>
            </a:r>
            <a:r>
              <a:rPr lang="cs-CZ" sz="2800" dirty="0" smtClean="0"/>
              <a:t> hod </a:t>
            </a:r>
          </a:p>
          <a:p>
            <a:pPr marL="0" indent="0">
              <a:buNone/>
            </a:pPr>
            <a:r>
              <a:rPr lang="cs-CZ" sz="2800" dirty="0" smtClean="0"/>
              <a:t> 0,4 hod = </a:t>
            </a:r>
            <a:r>
              <a:rPr lang="cs-CZ" sz="2800" dirty="0" smtClean="0">
                <a:solidFill>
                  <a:srgbClr val="FFC000"/>
                </a:solidFill>
              </a:rPr>
              <a:t>24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10,5 min = </a:t>
            </a:r>
            <a:r>
              <a:rPr lang="cs-CZ" sz="2800" dirty="0" smtClean="0">
                <a:solidFill>
                  <a:srgbClr val="FFC000"/>
                </a:solidFill>
              </a:rPr>
              <a:t>630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3,6 min = </a:t>
            </a:r>
            <a:r>
              <a:rPr lang="cs-CZ" sz="2800" dirty="0" smtClean="0">
                <a:solidFill>
                  <a:srgbClr val="FFC000"/>
                </a:solidFill>
              </a:rPr>
              <a:t>216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4,9 hod = </a:t>
            </a:r>
            <a:r>
              <a:rPr lang="cs-CZ" sz="2800" dirty="0" smtClean="0">
                <a:solidFill>
                  <a:srgbClr val="FFC000"/>
                </a:solidFill>
              </a:rPr>
              <a:t>294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13320 s = </a:t>
            </a:r>
            <a:r>
              <a:rPr lang="cs-CZ" sz="2800" dirty="0" smtClean="0">
                <a:solidFill>
                  <a:srgbClr val="FFC000"/>
                </a:solidFill>
              </a:rPr>
              <a:t>3,7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5100 min = </a:t>
            </a:r>
            <a:r>
              <a:rPr lang="cs-CZ" sz="2800" dirty="0" smtClean="0">
                <a:solidFill>
                  <a:srgbClr val="FFC000"/>
                </a:solidFill>
              </a:rPr>
              <a:t>85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1548 s = </a:t>
            </a:r>
            <a:r>
              <a:rPr lang="cs-CZ" sz="2800" dirty="0" smtClean="0">
                <a:solidFill>
                  <a:srgbClr val="FFC000"/>
                </a:solidFill>
              </a:rPr>
              <a:t>25,8</a:t>
            </a:r>
            <a:r>
              <a:rPr lang="cs-CZ" sz="2800" dirty="0" smtClean="0"/>
              <a:t> min</a:t>
            </a:r>
          </a:p>
          <a:p>
            <a:pPr marL="0" indent="0">
              <a:buNone/>
            </a:pPr>
            <a:r>
              <a:rPr lang="cs-CZ" sz="2800" dirty="0" smtClean="0"/>
              <a:t>7,4 hod = </a:t>
            </a:r>
            <a:r>
              <a:rPr lang="cs-CZ" sz="2800" dirty="0" smtClean="0">
                <a:solidFill>
                  <a:srgbClr val="FFC000"/>
                </a:solidFill>
              </a:rPr>
              <a:t>26640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18,6 min = </a:t>
            </a:r>
            <a:r>
              <a:rPr lang="cs-CZ" sz="2800" dirty="0" smtClean="0">
                <a:solidFill>
                  <a:srgbClr val="FFC000"/>
                </a:solidFill>
              </a:rPr>
              <a:t>1116</a:t>
            </a:r>
            <a:r>
              <a:rPr lang="cs-CZ" sz="2800" dirty="0" smtClean="0"/>
              <a:t> s</a:t>
            </a:r>
          </a:p>
          <a:p>
            <a:pPr marL="0" indent="0">
              <a:buNone/>
            </a:pPr>
            <a:r>
              <a:rPr lang="cs-CZ" sz="2800" dirty="0" smtClean="0"/>
              <a:t>18360 s = </a:t>
            </a:r>
            <a:r>
              <a:rPr lang="cs-CZ" sz="2800" dirty="0" smtClean="0">
                <a:solidFill>
                  <a:srgbClr val="FFC000"/>
                </a:solidFill>
              </a:rPr>
              <a:t>5,1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2916 min = </a:t>
            </a:r>
            <a:r>
              <a:rPr lang="cs-CZ" sz="2800" dirty="0" smtClean="0">
                <a:solidFill>
                  <a:srgbClr val="FFC000"/>
                </a:solidFill>
              </a:rPr>
              <a:t>48,6</a:t>
            </a:r>
            <a:r>
              <a:rPr lang="cs-CZ" sz="2800" dirty="0" smtClean="0"/>
              <a:t> hod</a:t>
            </a:r>
          </a:p>
          <a:p>
            <a:pPr marL="0" indent="0">
              <a:buNone/>
            </a:pPr>
            <a:r>
              <a:rPr lang="cs-CZ" sz="2800" dirty="0" smtClean="0"/>
              <a:t>42 s = </a:t>
            </a:r>
            <a:r>
              <a:rPr lang="cs-CZ" sz="2800" dirty="0" smtClean="0">
                <a:solidFill>
                  <a:srgbClr val="FFC000"/>
                </a:solidFill>
              </a:rPr>
              <a:t>0,7</a:t>
            </a:r>
            <a:r>
              <a:rPr lang="cs-CZ" sz="2800" dirty="0" smtClean="0"/>
              <a:t> min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8415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227</Words>
  <Application>Microsoft Office PowerPoint</Application>
  <PresentationFormat>Předvádění na obrazovce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Čas</vt:lpstr>
      <vt:lpstr>Převody jednotek času</vt:lpstr>
      <vt:lpstr>Cv. 1. převeď                                                                          ZADÁNÍ</vt:lpstr>
      <vt:lpstr>Cv. 1. převeď                              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</dc:title>
  <dc:creator>Ucitel</dc:creator>
  <cp:lastModifiedBy>Ucitel</cp:lastModifiedBy>
  <cp:revision>8</cp:revision>
  <dcterms:created xsi:type="dcterms:W3CDTF">2010-10-26T13:20:58Z</dcterms:created>
  <dcterms:modified xsi:type="dcterms:W3CDTF">2011-11-24T09:59:00Z</dcterms:modified>
</cp:coreProperties>
</file>