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9E2A2EC-F96D-4A30-81AD-F552362A8A53}" type="datetimeFigureOut">
              <a:rPr lang="cs-CZ" smtClean="0"/>
              <a:t>14.8.2011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0768C1-AF5E-4F30-8FDE-6B1B6F9857B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PillarCoral.jpg" TargetMode="External"/><Relationship Id="rId2" Type="http://schemas.openxmlformats.org/officeDocument/2006/relationships/hyperlink" Target="http://cs.wikipedia.org/wiki/Soubor:Rhistozoma_pulmo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Soubor:Hydra_oligactis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ŽAHAVCI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98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276872"/>
            <a:ext cx="6840876" cy="3555757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Žahavci jsou kmenem vodních živočichů, převážně </a:t>
            </a:r>
            <a:r>
              <a:rPr lang="cs-CZ" dirty="0" smtClean="0"/>
              <a:t> </a:t>
            </a:r>
            <a:r>
              <a:rPr lang="cs-CZ" dirty="0" smtClean="0"/>
              <a:t>mořských</a:t>
            </a:r>
          </a:p>
          <a:p>
            <a:r>
              <a:rPr lang="cs-CZ" dirty="0" smtClean="0"/>
              <a:t>Buňky rozděleny na svalové, nervové a smyslové</a:t>
            </a:r>
          </a:p>
          <a:p>
            <a:r>
              <a:rPr lang="cs-CZ" dirty="0" smtClean="0"/>
              <a:t>Společným znakem jsou buňky žahavé (při podráždění vymrští duté vlákno s jedovatou tekutinou, která kořist ochromí)</a:t>
            </a:r>
          </a:p>
          <a:p>
            <a:r>
              <a:rPr lang="cs-CZ" dirty="0" smtClean="0"/>
              <a:t>Nervová soustava rozptýlená</a:t>
            </a:r>
          </a:p>
          <a:p>
            <a:r>
              <a:rPr lang="cs-CZ" dirty="0" smtClean="0"/>
              <a:t>Živí se dravě, někteří požírají odumřelé živočichy</a:t>
            </a:r>
          </a:p>
          <a:p>
            <a:r>
              <a:rPr lang="cs-CZ" dirty="0" smtClean="0"/>
              <a:t>Mají trávicí dutinu – LÁČKU</a:t>
            </a:r>
          </a:p>
          <a:p>
            <a:r>
              <a:rPr lang="cs-CZ" dirty="0" smtClean="0"/>
              <a:t>Dýchají celým povrchem těla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4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TĚLNÍ TYPY ŽAHAVCŮ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POLYP – má nožní terč, kterým se může pomalu pohybovat, nebo je přichycen k podkladu a věnec chapadel např. nezmar</a:t>
            </a:r>
          </a:p>
          <a:p>
            <a:r>
              <a:rPr lang="cs-CZ" dirty="0" smtClean="0"/>
              <a:t>MEDÚZA – zvonovitý tvar těla s terčem chapadel, volně se pohybuje př. medúza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33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TŘÍDA: POLYPOVCI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Nezmar hnědý – žije na vodních rostlinách, má cca 1,5 cm, </a:t>
            </a:r>
            <a:r>
              <a:rPr lang="cs-CZ" dirty="0" smtClean="0"/>
              <a:t> </a:t>
            </a:r>
            <a:r>
              <a:rPr lang="cs-CZ" dirty="0" smtClean="0"/>
              <a:t>6-7 žahavých chapadel. Potravou jsou malé rybky a drobní korýši. Má velkou schopnost regenerace. Rozmnožuje se nepohlavně pučením. Na podzim se </a:t>
            </a:r>
            <a:r>
              <a:rPr lang="cs-CZ" dirty="0"/>
              <a:t>r</a:t>
            </a:r>
            <a:r>
              <a:rPr lang="cs-CZ" dirty="0" smtClean="0"/>
              <a:t>ozmnožuje pohlavně, je obojetník.</a:t>
            </a:r>
          </a:p>
          <a:p>
            <a:r>
              <a:rPr lang="cs-CZ" dirty="0" smtClean="0"/>
              <a:t>Nezmar zelený – obsahuje zelenou řasu, najdeme ho na jaře v tůních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861406"/>
            <a:ext cx="3419475" cy="2397250"/>
          </a:xfrm>
        </p:spPr>
      </p:pic>
    </p:spTree>
    <p:extLst>
      <p:ext uri="{BB962C8B-B14F-4D97-AF65-F5344CB8AC3E}">
        <p14:creationId xmlns:p14="http://schemas.microsoft.com/office/powerpoint/2010/main" val="373731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TŘÍDA: MEDÚZOVCI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Žijí v mořích, někteří světélkují</a:t>
            </a:r>
          </a:p>
          <a:p>
            <a:r>
              <a:rPr lang="cs-CZ" dirty="0" smtClean="0"/>
              <a:t>Mohou způsobit popálení</a:t>
            </a:r>
          </a:p>
          <a:p>
            <a:r>
              <a:rPr lang="cs-CZ" dirty="0" smtClean="0"/>
              <a:t>Volně se pohybují vznášením</a:t>
            </a:r>
          </a:p>
          <a:p>
            <a:r>
              <a:rPr lang="cs-CZ" dirty="0" smtClean="0"/>
              <a:t>Talířovka ušatá – 20 až 40cm, v evropských mořích</a:t>
            </a:r>
          </a:p>
          <a:p>
            <a:r>
              <a:rPr lang="cs-CZ" dirty="0" err="1" smtClean="0"/>
              <a:t>Kořenoústka</a:t>
            </a:r>
            <a:r>
              <a:rPr lang="cs-CZ" dirty="0" smtClean="0"/>
              <a:t> plicnatá – zvon nafialovělý (viz obr.)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4058" y="2392775"/>
            <a:ext cx="2121408" cy="3334512"/>
          </a:xfrm>
        </p:spPr>
      </p:pic>
    </p:spTree>
    <p:extLst>
      <p:ext uri="{BB962C8B-B14F-4D97-AF65-F5344CB8AC3E}">
        <p14:creationId xmlns:p14="http://schemas.microsoft.com/office/powerpoint/2010/main" val="159648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TŘÍDA: KORÁLNATCI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Koráli ( např. větevník) vytváří z uhličitanu vápenatého kostru, po odumření – korálový útes. Žijí v koloniích (viz obr.)</a:t>
            </a:r>
          </a:p>
          <a:p>
            <a:r>
              <a:rPr lang="cs-CZ" dirty="0" smtClean="0"/>
              <a:t>Sasanky nemají pevnou kostru, žijí jednotlivě či v koloniích, většinou na dně moří, mají i několik set různě zbarvených chapadel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966983"/>
            <a:ext cx="1584176" cy="2046601"/>
          </a:xfrm>
        </p:spPr>
      </p:pic>
    </p:spTree>
    <p:extLst>
      <p:ext uri="{BB962C8B-B14F-4D97-AF65-F5344CB8AC3E}">
        <p14:creationId xmlns:p14="http://schemas.microsoft.com/office/powerpoint/2010/main" val="33965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 OBRÁZKŮ: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cs.wikipedia.org/wiki/Soubor:Rhistozoma_pulmo.jpg</a:t>
            </a:r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cs.wikipedia.org/wiki/Soubor:PillarCoral.jpg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cs.wikipedia.org/wiki/Soubor:Hydra_oligactis.jpg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65113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116</TotalTime>
  <Words>260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ŽAHAVCI</vt:lpstr>
      <vt:lpstr>CHARAKTERISTIKA</vt:lpstr>
      <vt:lpstr>TĚLNÍ TYPY ŽAHAVCŮ</vt:lpstr>
      <vt:lpstr>TŘÍDA: POLYPOVCI</vt:lpstr>
      <vt:lpstr>TŘÍDA: MEDÚZOVCI</vt:lpstr>
      <vt:lpstr>TŘÍDA: KORÁLNATCI</vt:lpstr>
      <vt:lpstr>ZDROJ OBRÁZKŮ: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Šimková Marie</dc:creator>
  <cp:lastModifiedBy>Šimková Marie</cp:lastModifiedBy>
  <cp:revision>9</cp:revision>
  <dcterms:created xsi:type="dcterms:W3CDTF">2011-07-03T15:21:42Z</dcterms:created>
  <dcterms:modified xsi:type="dcterms:W3CDTF">2011-08-14T18:25:24Z</dcterms:modified>
</cp:coreProperties>
</file>