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698502-F952-40E8-97DF-535057B3727A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D0B7F8-F5DB-4530-A33C-DB5165BE3B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</a:t>
            </a:r>
            <a:br>
              <a:rPr lang="cs-CZ" dirty="0" smtClean="0"/>
            </a:br>
            <a:r>
              <a:rPr lang="cs-CZ" dirty="0" smtClean="0"/>
              <a:t>STAVBA ZEMĚ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2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biosféra?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Všechno živé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ZEMĚ - 300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93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jaké hloubky Země zasahuje litosféra?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100 – 150 km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ZEMĚ - 400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vrstev se skládá Země?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Vnitřní jádro, vnější jádro, spodní plášť, svrchní plášť, kůra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ZEMĚ - 500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67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litosféry o velké rozloze nad hladinou oceánu nazýváme: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Kontinenty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ZEMĚ - 100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3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Víš co je to </a:t>
            </a:r>
            <a:r>
              <a:rPr lang="cs-CZ" dirty="0" err="1" smtClean="0"/>
              <a:t>subdukce</a:t>
            </a:r>
            <a:r>
              <a:rPr lang="cs-CZ" dirty="0" smtClean="0"/>
              <a:t>?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a) proudění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b) podsouvání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c) usazování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Jde o podsouvání desky s vyšší hustotou pod desku s nižší hustotou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ZEMĚ - 200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6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šelfové moře?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Moře s hloubkou do 300m, vhodná k těžbě surovin. Jde o ponořené mělké části pevniny.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ZEMĚ - 300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49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rift: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Středem oceánů se táhnou </a:t>
            </a:r>
            <a:r>
              <a:rPr lang="cs-CZ" dirty="0" err="1" smtClean="0"/>
              <a:t>středooceánské</a:t>
            </a:r>
            <a:r>
              <a:rPr lang="cs-CZ" dirty="0" smtClean="0"/>
              <a:t> hřbety, v jejich středech se nachází hluboké sopečné údolí - rift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ZEMĚ - 400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23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tektonika: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Studuje poruchy zemské kůry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ZEMĚ - 500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76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sopku jinak: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Vulkán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SOPEČNÁ ČINNOST - 100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74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sopouch?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Hlavní přívodní kanál sopky vedoucí ke kráteru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SOPEČNÁ ČINNOST - 200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62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33480544"/>
              </p:ext>
            </p:extLst>
          </p:nvPr>
        </p:nvGraphicFramePr>
        <p:xfrm>
          <a:off x="611560" y="1628800"/>
          <a:ext cx="8136903" cy="4252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79"/>
                <a:gridCol w="1627381"/>
                <a:gridCol w="1627381"/>
                <a:gridCol w="1627381"/>
                <a:gridCol w="1627381"/>
              </a:tblGrid>
              <a:tr h="708686">
                <a:tc>
                  <a:txBody>
                    <a:bodyPr/>
                    <a:lstStyle/>
                    <a:p>
                      <a:r>
                        <a:rPr lang="cs-CZ" dirty="0" smtClean="0"/>
                        <a:t>VĚDY </a:t>
                      </a:r>
                      <a:r>
                        <a:rPr lang="cs-CZ" baseline="0" dirty="0" smtClean="0"/>
                        <a:t> O</a:t>
                      </a:r>
                    </a:p>
                    <a:p>
                      <a:r>
                        <a:rPr lang="cs-CZ" baseline="0" dirty="0" smtClean="0"/>
                        <a:t>ZEMI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STAVBA</a:t>
                      </a:r>
                    </a:p>
                    <a:p>
                      <a:r>
                        <a:rPr lang="cs-CZ" dirty="0" smtClean="0"/>
                        <a:t>ZEMĚ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POHYBY</a:t>
                      </a:r>
                    </a:p>
                    <a:p>
                      <a:r>
                        <a:rPr lang="cs-CZ" dirty="0" smtClean="0"/>
                        <a:t>ZEMĚ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SOPEČNÁ</a:t>
                      </a:r>
                    </a:p>
                    <a:p>
                      <a:r>
                        <a:rPr lang="cs-CZ" dirty="0" smtClean="0"/>
                        <a:t>ČINNOST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ZVĚTRÁVÁNÍ</a:t>
                      </a:r>
                    </a:p>
                    <a:p>
                      <a:r>
                        <a:rPr lang="cs-CZ" dirty="0" smtClean="0"/>
                        <a:t>EROZE</a:t>
                      </a:r>
                      <a:endParaRPr lang="cs-CZ" dirty="0"/>
                    </a:p>
                  </a:txBody>
                  <a:tcPr anchor="ctr"/>
                </a:tc>
              </a:tr>
              <a:tr h="708686">
                <a:tc>
                  <a:txBody>
                    <a:bodyPr/>
                    <a:lstStyle/>
                    <a:p>
                      <a:r>
                        <a:rPr lang="cs-CZ" dirty="0" smtClean="0"/>
                        <a:t>100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708686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708686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708686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708686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331640" y="256490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1331640" y="321297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1341271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1367670" y="465313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1392466" y="538472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7" action="ppaction://hlinksldjump" highlightClick="1"/>
          </p:cNvPr>
          <p:cNvSpPr/>
          <p:nvPr/>
        </p:nvSpPr>
        <p:spPr>
          <a:xfrm>
            <a:off x="2987824" y="256490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8" action="ppaction://hlinksldjump" highlightClick="1"/>
          </p:cNvPr>
          <p:cNvSpPr/>
          <p:nvPr/>
        </p:nvSpPr>
        <p:spPr>
          <a:xfrm>
            <a:off x="2964213" y="321297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9" action="ppaction://hlinksldjump" highlightClick="1"/>
          </p:cNvPr>
          <p:cNvSpPr/>
          <p:nvPr/>
        </p:nvSpPr>
        <p:spPr>
          <a:xfrm>
            <a:off x="2987824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0" action="ppaction://hlinksldjump" highlightClick="1"/>
          </p:cNvPr>
          <p:cNvSpPr/>
          <p:nvPr/>
        </p:nvSpPr>
        <p:spPr>
          <a:xfrm>
            <a:off x="2974494" y="465203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1" action="ppaction://hlinksldjump" highlightClick="1"/>
          </p:cNvPr>
          <p:cNvSpPr/>
          <p:nvPr/>
        </p:nvSpPr>
        <p:spPr>
          <a:xfrm>
            <a:off x="2987824" y="538472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2" action="ppaction://hlinksldjump" highlightClick="1"/>
          </p:cNvPr>
          <p:cNvSpPr/>
          <p:nvPr/>
        </p:nvSpPr>
        <p:spPr>
          <a:xfrm>
            <a:off x="4572000" y="256380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3" action="ppaction://hlinksldjump" highlightClick="1"/>
          </p:cNvPr>
          <p:cNvSpPr/>
          <p:nvPr/>
        </p:nvSpPr>
        <p:spPr>
          <a:xfrm>
            <a:off x="4572000" y="328424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4" action="ppaction://hlinksldjump" highlightClick="1"/>
          </p:cNvPr>
          <p:cNvSpPr/>
          <p:nvPr/>
        </p:nvSpPr>
        <p:spPr>
          <a:xfrm>
            <a:off x="4572000" y="396240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5" action="ppaction://hlinksldjump" highlightClick="1"/>
          </p:cNvPr>
          <p:cNvSpPr/>
          <p:nvPr/>
        </p:nvSpPr>
        <p:spPr>
          <a:xfrm>
            <a:off x="4572000" y="4645465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6" action="ppaction://hlinksldjump" highlightClick="1"/>
          </p:cNvPr>
          <p:cNvSpPr/>
          <p:nvPr/>
        </p:nvSpPr>
        <p:spPr>
          <a:xfrm>
            <a:off x="4572000" y="538472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7" action="ppaction://hlinksldjump" highlightClick="1"/>
          </p:cNvPr>
          <p:cNvSpPr/>
          <p:nvPr/>
        </p:nvSpPr>
        <p:spPr>
          <a:xfrm>
            <a:off x="6156176" y="256490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8" action="ppaction://hlinksldjump" highlightClick="1"/>
          </p:cNvPr>
          <p:cNvSpPr/>
          <p:nvPr/>
        </p:nvSpPr>
        <p:spPr>
          <a:xfrm>
            <a:off x="6156176" y="323649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9" action="ppaction://hlinksldjump" highlightClick="1"/>
          </p:cNvPr>
          <p:cNvSpPr/>
          <p:nvPr/>
        </p:nvSpPr>
        <p:spPr>
          <a:xfrm>
            <a:off x="6156176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0" action="ppaction://hlinksldjump" highlightClick="1"/>
          </p:cNvPr>
          <p:cNvSpPr/>
          <p:nvPr/>
        </p:nvSpPr>
        <p:spPr>
          <a:xfrm>
            <a:off x="6156176" y="4645465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1" action="ppaction://hlinksldjump" highlightClick="1"/>
          </p:cNvPr>
          <p:cNvSpPr/>
          <p:nvPr/>
        </p:nvSpPr>
        <p:spPr>
          <a:xfrm>
            <a:off x="6156176" y="538472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2" action="ppaction://hlinksldjump" highlightClick="1"/>
          </p:cNvPr>
          <p:cNvSpPr/>
          <p:nvPr/>
        </p:nvSpPr>
        <p:spPr>
          <a:xfrm>
            <a:off x="7884368" y="2543379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3" action="ppaction://hlinksldjump" highlightClick="1"/>
          </p:cNvPr>
          <p:cNvSpPr/>
          <p:nvPr/>
        </p:nvSpPr>
        <p:spPr>
          <a:xfrm>
            <a:off x="7884368" y="327038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4" action="ppaction://hlinksldjump" highlightClick="1"/>
          </p:cNvPr>
          <p:cNvSpPr/>
          <p:nvPr/>
        </p:nvSpPr>
        <p:spPr>
          <a:xfrm>
            <a:off x="7884368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5" action="ppaction://hlinksldjump" highlightClick="1"/>
          </p:cNvPr>
          <p:cNvSpPr/>
          <p:nvPr/>
        </p:nvSpPr>
        <p:spPr>
          <a:xfrm>
            <a:off x="7884368" y="4645465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předu nebo Další 28">
            <a:hlinkClick r:id="rId26" action="ppaction://hlinksldjump" highlightClick="1"/>
          </p:cNvPr>
          <p:cNvSpPr/>
          <p:nvPr/>
        </p:nvSpPr>
        <p:spPr>
          <a:xfrm>
            <a:off x="7884368" y="538472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6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se měří intenzita zemětřesení?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Seizmografy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SOPEČNÁ ČINNOST  -300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5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epicentrum: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Epicentrum je místo na zemském povrchu ležící přímo nad ohniskem zemětřesení (hypocentrum)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SOPEČNÁ ČINNOST - 400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17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Richterova stupnice?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Určuje intenzitu zemětřesení v rozsahu 0-9. Ničivá zemětřesení mají vyšší intenzitu než 7.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SOPEČNÁ ČINNOST  - 500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24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eroze?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o soubor procesů obrušující, rozrývající zemský povrch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ZVĚTRÁVÁNÍ - 100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33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význam zvětrávání?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Tvorba reliéfu, tvorba půd a vznik ložisek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ZVĚTRÁVÁNÍ - 200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71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Rozeznáváme 3 typy eroze, vyjmenuj: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Vodní, ledovcová, větrná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ZVĚTRÁVÁNÍ - 300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05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rozdíl mezi stalagmitem a stalaktitem?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Stalagmit je krápník rostoucí ze země nahoru, stalaktit visí dolů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ZVĚTRÁVÁNÍ - 400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33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vzniká meandr?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Při říční erozi se řeka ve středním toku zpomaluje, ukládá usazeniny a vytváří meandry (zákruty), ve kterých se nárazový břeh eroduje a na opačném břehu se ukládá naplavený materiál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ZVĚTRÁVÁNÍ - 500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89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VĚDY O ZEMI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geologie?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mtClean="0"/>
              <a:t>Zemskou kůru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79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zkoumající nerosty (minerály) se nazývá?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Mineralogie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VĚDY O ZEMI - 200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69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vědu zkoumající vznik a vývoj života, organismy minulých období a vzájemné vztahy </a:t>
            </a:r>
            <a:r>
              <a:rPr lang="cs-CZ" dirty="0" smtClean="0"/>
              <a:t>: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Paleontologie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VĚDY O ZEMI - 300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40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vědu zkoumající horniny: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Petrologie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VĚDY O ZEMI - 400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41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Vlastnosti povrchových a podzemních vod, jejich zákonitosti oběhu v zemské kůře studuje: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Hydrogeologie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VĚDY O ZEMI - 500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3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atmosféra?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Vzdušný obal Země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ZEMĚ - 100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9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vodní obal Země?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Hydrosféra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ZEMĚ - 200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139952" y="5229200"/>
            <a:ext cx="1368152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47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497</Words>
  <Application>Microsoft Office PowerPoint</Application>
  <PresentationFormat>Předvádění na obrazovce (4:3)</PresentationFormat>
  <Paragraphs>198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Shluk</vt:lpstr>
      <vt:lpstr>RISKUJ STAVBA ZEMĚ</vt:lpstr>
      <vt:lpstr>Prezentace aplikace PowerPoint</vt:lpstr>
      <vt:lpstr>VĚDY O ZEMI - 100</vt:lpstr>
      <vt:lpstr>VĚDY O ZEMI - 200</vt:lpstr>
      <vt:lpstr>VĚDY O ZEMI - 300</vt:lpstr>
      <vt:lpstr>VĚDY O ZEMI - 400</vt:lpstr>
      <vt:lpstr>VĚDY O ZEMI - 500</vt:lpstr>
      <vt:lpstr>STAVBA ZEMĚ - 100</vt:lpstr>
      <vt:lpstr>STAVBA ZEMĚ - 200</vt:lpstr>
      <vt:lpstr>STAVBA ZEMĚ - 300</vt:lpstr>
      <vt:lpstr>STAVBA ZEMĚ - 400</vt:lpstr>
      <vt:lpstr>STAVBA ZEMĚ - 500</vt:lpstr>
      <vt:lpstr>POHYBY ZEMĚ - 100</vt:lpstr>
      <vt:lpstr>POHYBY ZEMĚ - 200</vt:lpstr>
      <vt:lpstr>POHYBY ZEMĚ - 300</vt:lpstr>
      <vt:lpstr>POHYBY ZEMĚ - 400</vt:lpstr>
      <vt:lpstr>POHYBY ZEMĚ - 500</vt:lpstr>
      <vt:lpstr>SOPEČNÁ ČINNOST - 100</vt:lpstr>
      <vt:lpstr>SOPEČNÁ ČINNOST - 200</vt:lpstr>
      <vt:lpstr>SOPEČNÁ ČINNOST  -300</vt:lpstr>
      <vt:lpstr>SOPEČNÁ ČINNOST - 400</vt:lpstr>
      <vt:lpstr>SOPEČNÁ ČINNOST  - 500</vt:lpstr>
      <vt:lpstr>ZVĚTRÁVÁNÍ - 100</vt:lpstr>
      <vt:lpstr>ZVĚTRÁVÁNÍ - 200</vt:lpstr>
      <vt:lpstr>ZVĚTRÁVÁNÍ - 300</vt:lpstr>
      <vt:lpstr>ZVĚTRÁVÁNÍ - 400</vt:lpstr>
      <vt:lpstr>ZVĚTRÁVÁNÍ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STAVBA ZEMĚ</dc:title>
  <dc:creator>Šimková Marie</dc:creator>
  <cp:lastModifiedBy>Šimková Marie</cp:lastModifiedBy>
  <cp:revision>14</cp:revision>
  <dcterms:created xsi:type="dcterms:W3CDTF">2012-05-07T19:56:06Z</dcterms:created>
  <dcterms:modified xsi:type="dcterms:W3CDTF">2013-04-16T09:19:43Z</dcterms:modified>
</cp:coreProperties>
</file>