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BB8971-BEFC-4A05-9497-B615B45A3B3F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5DF1CF-4944-4685-8D37-59E55F7888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HORNINY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6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USAZENÉ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usazené hořlavé horniny: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Lignit, hnědé a černé uhlí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71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USAZENÉ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hornina se používá k výrobě cementu?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Slínovec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3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USAZENÉ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činitele, ovlivňující vznik usazených hornin: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Gravitace, voda, vítr, led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PŘEMĚNĚNÉ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Nahraď pojem metamorfóza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Přeměna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9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PŘEMĚNĚNÉ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Krystalický vápenec má všestranné využití, známe ho pod názvem: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Mramor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PŘEMĚNĚNÉ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přeměněné horniny: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Fylit, svor, pararula, </a:t>
            </a:r>
            <a:r>
              <a:rPr lang="cs-CZ" dirty="0" err="1" smtClean="0"/>
              <a:t>ortorula</a:t>
            </a:r>
            <a:r>
              <a:rPr lang="cs-CZ" dirty="0" smtClean="0"/>
              <a:t>, amfibolit, krystalický vápenec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PŘEMĚNĚNÉ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Ortorula</a:t>
            </a:r>
            <a:r>
              <a:rPr lang="cs-CZ" dirty="0" smtClean="0"/>
              <a:t> </a:t>
            </a:r>
            <a:r>
              <a:rPr lang="cs-CZ" dirty="0" smtClean="0"/>
              <a:t>vzniká z vyvřelin, </a:t>
            </a:r>
            <a:r>
              <a:rPr lang="cs-CZ" smtClean="0"/>
              <a:t>z usazenin </a:t>
            </a:r>
            <a:r>
              <a:rPr lang="cs-CZ" dirty="0" smtClean="0"/>
              <a:t>vzniká……..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Pararula 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3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PŘEMĚNĚNÉ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Jiným uspořádáním písmen LITABOMFI, získáš název přeměněné horniny: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Amfibolit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30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zkoumající horniny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Petrologie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zkoumá hydrogeologie?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Vlastnosti povrchových i podzemních vod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57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17290"/>
              </p:ext>
            </p:extLst>
          </p:nvPr>
        </p:nvGraphicFramePr>
        <p:xfrm>
          <a:off x="971600" y="1412776"/>
          <a:ext cx="7344816" cy="455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944216"/>
              </a:tblGrid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HORNINY</a:t>
                      </a:r>
                    </a:p>
                    <a:p>
                      <a:r>
                        <a:rPr lang="cs-CZ" dirty="0" smtClean="0"/>
                        <a:t>VYVŘELÉ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HORNINY</a:t>
                      </a:r>
                    </a:p>
                    <a:p>
                      <a:r>
                        <a:rPr lang="cs-CZ" dirty="0" smtClean="0"/>
                        <a:t>USAZENÉ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HORNINY</a:t>
                      </a:r>
                    </a:p>
                    <a:p>
                      <a:r>
                        <a:rPr lang="cs-CZ" dirty="0" smtClean="0"/>
                        <a:t>PŘEMĚNĚNÉ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</a:tr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</a:tr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</a:tr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</a:tr>
              <a:tr h="758713"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ítko akce: Dopředu nebo Další 4">
            <a:hlinkClick r:id="rId2" action="ppaction://hlinksldjump" highlightClick="1"/>
          </p:cNvPr>
          <p:cNvSpPr/>
          <p:nvPr/>
        </p:nvSpPr>
        <p:spPr>
          <a:xfrm>
            <a:off x="1835696" y="242088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839679" y="314096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871371" y="386104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900149" y="465313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917986" y="537321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7" action="ppaction://hlinksldjump" highlightClick="1"/>
          </p:cNvPr>
          <p:cNvSpPr/>
          <p:nvPr/>
        </p:nvSpPr>
        <p:spPr>
          <a:xfrm>
            <a:off x="3707904" y="242088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8" action="ppaction://hlinksldjump" highlightClick="1"/>
          </p:cNvPr>
          <p:cNvSpPr/>
          <p:nvPr/>
        </p:nvSpPr>
        <p:spPr>
          <a:xfrm>
            <a:off x="3707904" y="312327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9" action="ppaction://hlinksldjump" highlightClick="1"/>
          </p:cNvPr>
          <p:cNvSpPr/>
          <p:nvPr/>
        </p:nvSpPr>
        <p:spPr>
          <a:xfrm>
            <a:off x="3707904" y="386104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0" action="ppaction://hlinksldjump" highlightClick="1"/>
          </p:cNvPr>
          <p:cNvSpPr/>
          <p:nvPr/>
        </p:nvSpPr>
        <p:spPr>
          <a:xfrm>
            <a:off x="3707904" y="465313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1" action="ppaction://hlinksldjump" highlightClick="1"/>
          </p:cNvPr>
          <p:cNvSpPr/>
          <p:nvPr/>
        </p:nvSpPr>
        <p:spPr>
          <a:xfrm>
            <a:off x="3707904" y="537321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2" action="ppaction://hlinksldjump" highlightClick="1"/>
          </p:cNvPr>
          <p:cNvSpPr/>
          <p:nvPr/>
        </p:nvSpPr>
        <p:spPr>
          <a:xfrm>
            <a:off x="5436096" y="239326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3" action="ppaction://hlinksldjump" highlightClick="1"/>
          </p:cNvPr>
          <p:cNvSpPr/>
          <p:nvPr/>
        </p:nvSpPr>
        <p:spPr>
          <a:xfrm>
            <a:off x="5436096" y="314096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4" action="ppaction://hlinksldjump" highlightClick="1"/>
          </p:cNvPr>
          <p:cNvSpPr/>
          <p:nvPr/>
        </p:nvSpPr>
        <p:spPr>
          <a:xfrm>
            <a:off x="5478729" y="386104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5" action="ppaction://hlinksldjump" highlightClick="1"/>
          </p:cNvPr>
          <p:cNvSpPr/>
          <p:nvPr/>
        </p:nvSpPr>
        <p:spPr>
          <a:xfrm>
            <a:off x="5478729" y="465313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6" action="ppaction://hlinksldjump" highlightClick="1"/>
          </p:cNvPr>
          <p:cNvSpPr/>
          <p:nvPr/>
        </p:nvSpPr>
        <p:spPr>
          <a:xfrm>
            <a:off x="5478729" y="537321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7" action="ppaction://hlinksldjump" highlightClick="1"/>
          </p:cNvPr>
          <p:cNvSpPr/>
          <p:nvPr/>
        </p:nvSpPr>
        <p:spPr>
          <a:xfrm>
            <a:off x="7236296" y="239326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8" action="ppaction://hlinksldjump" highlightClick="1"/>
          </p:cNvPr>
          <p:cNvSpPr/>
          <p:nvPr/>
        </p:nvSpPr>
        <p:spPr>
          <a:xfrm>
            <a:off x="7254133" y="314096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9" action="ppaction://hlinksldjump" highlightClick="1"/>
          </p:cNvPr>
          <p:cNvSpPr/>
          <p:nvPr/>
        </p:nvSpPr>
        <p:spPr>
          <a:xfrm>
            <a:off x="7292783" y="387115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0" action="ppaction://hlinksldjump" highlightClick="1"/>
          </p:cNvPr>
          <p:cNvSpPr/>
          <p:nvPr/>
        </p:nvSpPr>
        <p:spPr>
          <a:xfrm>
            <a:off x="7292783" y="4653136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1" action="ppaction://hlinksldjump" highlightClick="1"/>
          </p:cNvPr>
          <p:cNvSpPr/>
          <p:nvPr/>
        </p:nvSpPr>
        <p:spPr>
          <a:xfrm>
            <a:off x="7292783" y="5357370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2 hlavní činitele přeměny hornin: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Teplota a tlak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8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eroze: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o soubor procesů, které obrušují, rozrývají a přerovnávají zemský povrch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90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geologie studující poruchy zemské kůry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Tektonika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18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VYVŘELÉ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Nejznámější vyvřelou hlubinnou horninou je žula. Obsahuje: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Křemen, živec a slídu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VYVŘELÉ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Šedočerná vyvřelá hlubinná hornina, někdy se zeleným odstínem, často se používá jako dekorační kámen: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Gabro 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5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VYVŘELÉ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Nejznámější vyvřelá výlevná hornina, šedočerná, pevná, sloupcovitá, tvoří většinu oceánského dna (uveď oba názvy)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Čedič (bazalt)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6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VYVŘELÉ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čediči nejrozšířenější výlevná hornina je andezit. Uveď 2 způsoby využití: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Stavební kámen, štěrk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VYVŘELÉ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vyvřelá, výlevná hornina se používá na výrobu lahvového skla? Uveď barvu, lesk a složení: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Znělec, je hnědošedý nebo zelenošedý a matným leskem, obsahuje živec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5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USAZENÉ 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</a:t>
            </a:r>
            <a:r>
              <a:rPr lang="cs-CZ" dirty="0" err="1" smtClean="0"/>
              <a:t>monominerální</a:t>
            </a:r>
            <a:r>
              <a:rPr lang="cs-CZ" dirty="0" smtClean="0"/>
              <a:t> hornina obsahuje převážně kalcit?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Vápenec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53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USAZENÉ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stavební, dekorační, sochařský a sklářský materiál se používá: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Pískovec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86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535</TotalTime>
  <Words>363</Words>
  <Application>Microsoft Office PowerPoint</Application>
  <PresentationFormat>Předvádění na obrazovce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Aspekt</vt:lpstr>
      <vt:lpstr>RISKUJ - HORNINY</vt:lpstr>
      <vt:lpstr>Prezentace aplikace PowerPoint</vt:lpstr>
      <vt:lpstr>VYVŘELÉ - 1000</vt:lpstr>
      <vt:lpstr>VYVŘELÉ - 2000</vt:lpstr>
      <vt:lpstr>VYVŘELÉ - 3000</vt:lpstr>
      <vt:lpstr>VYVŘELÉ - 4000</vt:lpstr>
      <vt:lpstr>VYVŘELÉ - 5000</vt:lpstr>
      <vt:lpstr>USAZENÉ  - 1000</vt:lpstr>
      <vt:lpstr>USAZENÉ - 2000</vt:lpstr>
      <vt:lpstr>USAZENÉ - 3000</vt:lpstr>
      <vt:lpstr>USAZENÉ - 4000</vt:lpstr>
      <vt:lpstr>USAZENÉ - 5000</vt:lpstr>
      <vt:lpstr>PŘEMĚNĚNÉ - 1000</vt:lpstr>
      <vt:lpstr>PŘEMĚNĚNÉ - 2000</vt:lpstr>
      <vt:lpstr>PŘEMĚNĚNÉ - 3000</vt:lpstr>
      <vt:lpstr>PŘEMĚNĚNÉ - 4000</vt:lpstr>
      <vt:lpstr>PŘEMĚNĚNÉ - 5000</vt:lpstr>
      <vt:lpstr>POJMY - 1000</vt:lpstr>
      <vt:lpstr>POJMY - 2000</vt:lpstr>
      <vt:lpstr>POJMY - 3000</vt:lpstr>
      <vt:lpstr>POJMY - 4000</vt:lpstr>
      <vt:lpstr>POJMY - 5000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 HORNINY</dc:title>
  <dc:creator>Šimková Marie</dc:creator>
  <cp:lastModifiedBy>Šimková Marie</cp:lastModifiedBy>
  <cp:revision>9</cp:revision>
  <dcterms:created xsi:type="dcterms:W3CDTF">2012-04-20T08:01:59Z</dcterms:created>
  <dcterms:modified xsi:type="dcterms:W3CDTF">2012-09-26T05:54:13Z</dcterms:modified>
</cp:coreProperties>
</file>