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85" r:id="rId10"/>
    <p:sldId id="268" r:id="rId11"/>
    <p:sldId id="286" r:id="rId12"/>
    <p:sldId id="273" r:id="rId13"/>
    <p:sldId id="270" r:id="rId14"/>
    <p:sldId id="283" r:id="rId15"/>
    <p:sldId id="271" r:id="rId16"/>
    <p:sldId id="282" r:id="rId17"/>
    <p:sldId id="272" r:id="rId18"/>
    <p:sldId id="275" r:id="rId19"/>
    <p:sldId id="276" r:id="rId20"/>
    <p:sldId id="290" r:id="rId21"/>
    <p:sldId id="289" r:id="rId22"/>
    <p:sldId id="288" r:id="rId23"/>
    <p:sldId id="291" r:id="rId24"/>
    <p:sldId id="274" r:id="rId25"/>
    <p:sldId id="284" r:id="rId26"/>
    <p:sldId id="278" r:id="rId27"/>
    <p:sldId id="279" r:id="rId28"/>
    <p:sldId id="280" r:id="rId29"/>
    <p:sldId id="277" r:id="rId30"/>
    <p:sldId id="287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303525A-9A8E-4FBE-9E10-D68EFB3844B2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F07F58-D038-4B79-A51A-051DDBF69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525A-9A8E-4FBE-9E10-D68EFB3844B2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7F58-D038-4B79-A51A-051DDBF69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303525A-9A8E-4FBE-9E10-D68EFB3844B2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AF07F58-D038-4B79-A51A-051DDBF69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525A-9A8E-4FBE-9E10-D68EFB3844B2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F07F58-D038-4B79-A51A-051DDBF69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525A-9A8E-4FBE-9E10-D68EFB3844B2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AF07F58-D038-4B79-A51A-051DDBF69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03525A-9A8E-4FBE-9E10-D68EFB3844B2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F07F58-D038-4B79-A51A-051DDBF69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03525A-9A8E-4FBE-9E10-D68EFB3844B2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F07F58-D038-4B79-A51A-051DDBF69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525A-9A8E-4FBE-9E10-D68EFB3844B2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F07F58-D038-4B79-A51A-051DDBF69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525A-9A8E-4FBE-9E10-D68EFB3844B2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F07F58-D038-4B79-A51A-051DDBF69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525A-9A8E-4FBE-9E10-D68EFB3844B2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F07F58-D038-4B79-A51A-051DDBF69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303525A-9A8E-4FBE-9E10-D68EFB3844B2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AF07F58-D038-4B79-A51A-051DDBF69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03525A-9A8E-4FBE-9E10-D68EFB3844B2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F07F58-D038-4B79-A51A-051DDBF69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arta\Plocha\128%20-%20Gregoriansky%20Choral%20Meditace%20mp3\05%20-%20track%20%205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ni.cz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3286124"/>
            <a:ext cx="6858048" cy="2301240"/>
          </a:xfrm>
        </p:spPr>
        <p:txBody>
          <a:bodyPr/>
          <a:lstStyle/>
          <a:p>
            <a:r>
              <a:rPr lang="cs-CZ" dirty="0" smtClean="0"/>
              <a:t>Kostel </a:t>
            </a:r>
            <a:br>
              <a:rPr lang="cs-CZ" dirty="0" smtClean="0"/>
            </a:br>
            <a:r>
              <a:rPr lang="cs-CZ" dirty="0" smtClean="0"/>
              <a:t>Povýšení svatého Kříže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pic>
        <p:nvPicPr>
          <p:cNvPr id="5" name="05 - track 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5719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Ukončení kleneb</a:t>
            </a:r>
            <a:endParaRPr lang="cs-CZ" sz="2800" dirty="0"/>
          </a:p>
        </p:txBody>
      </p:sp>
      <p:pic>
        <p:nvPicPr>
          <p:cNvPr id="6" name="Zástupný symbol pro obsah 5" descr="P10205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7778763" cy="583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0007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Lomený oblouk, zdobená okna</a:t>
            </a:r>
            <a:endParaRPr lang="cs-CZ" sz="2800" dirty="0"/>
          </a:p>
        </p:txBody>
      </p:sp>
      <p:pic>
        <p:nvPicPr>
          <p:cNvPr id="6" name="Zástupný symbol pro obsah 7" descr="P10204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000108"/>
            <a:ext cx="7586695" cy="56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P10204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85728"/>
            <a:ext cx="6000792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485756"/>
          </a:xfrm>
        </p:spPr>
        <p:txBody>
          <a:bodyPr>
            <a:noAutofit/>
          </a:bodyPr>
          <a:lstStyle/>
          <a:p>
            <a:r>
              <a:rPr lang="cs-CZ" sz="2800" dirty="0" smtClean="0"/>
              <a:t>Vertikální směr, zdobné prvky na kazatelnici</a:t>
            </a:r>
            <a:endParaRPr lang="cs-CZ" sz="2800" dirty="0"/>
          </a:p>
        </p:txBody>
      </p:sp>
      <p:pic>
        <p:nvPicPr>
          <p:cNvPr id="5" name="Zástupný symbol pro obsah 4" descr="P10204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7778763" cy="583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48575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7" name="Zástupný symbol pro obsah 5" descr="P10206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8135953" cy="6403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485756"/>
          </a:xfrm>
        </p:spPr>
        <p:txBody>
          <a:bodyPr>
            <a:noAutofit/>
          </a:bodyPr>
          <a:lstStyle/>
          <a:p>
            <a:r>
              <a:rPr lang="cs-CZ" sz="2800" dirty="0" smtClean="0"/>
              <a:t>Zlacené ornamenty – rostlinný motiv</a:t>
            </a:r>
            <a:endParaRPr lang="cs-CZ" sz="2800" dirty="0"/>
          </a:p>
        </p:txBody>
      </p:sp>
      <p:pic>
        <p:nvPicPr>
          <p:cNvPr id="5" name="Zástupný symbol pro obsah 4" descr="P10206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3" y="857232"/>
            <a:ext cx="7778763" cy="583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5" descr="P10206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8429684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P10206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8143932" cy="6403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206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85728"/>
            <a:ext cx="8072494" cy="6328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Kružby a fiály (štíhlé jehlance mající po hranách další výzdobu z krabů a ukončený křížovou kyticí k poupětem)</a:t>
            </a:r>
            <a:endParaRPr lang="cs-CZ" sz="1800" dirty="0"/>
          </a:p>
        </p:txBody>
      </p:sp>
      <p:pic>
        <p:nvPicPr>
          <p:cNvPr id="4" name="Zástupný symbol pro obsah 3" descr="P10206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746942" cy="5400586"/>
          </a:xfrm>
        </p:spPr>
      </p:pic>
      <p:pic>
        <p:nvPicPr>
          <p:cNvPr id="7" name="Zástupný symbol pro obsah 6" descr="P102062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428736"/>
            <a:ext cx="3888000" cy="291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14290"/>
            <a:ext cx="8153400" cy="1285884"/>
          </a:xfrm>
        </p:spPr>
        <p:txBody>
          <a:bodyPr>
            <a:normAutofit fontScale="90000"/>
          </a:bodyPr>
          <a:lstStyle/>
          <a:p>
            <a:r>
              <a:rPr lang="cs-CZ" sz="1800" dirty="0" smtClean="0"/>
              <a:t>Kostel Povýšení svatého Kříže je jednolodní budova s krátkou příčnou lodí, odsazeným pěti boce ukončeným presbyteriem, sakristií na jihovýchodní straně a hranolovou věží ve vstupním, západním průčelí.</a:t>
            </a:r>
            <a:br>
              <a:rPr lang="cs-CZ" sz="18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/>
          </a:p>
        </p:txBody>
      </p:sp>
      <p:pic>
        <p:nvPicPr>
          <p:cNvPr id="6" name="Zástupný symbol pro obsah 5" descr="P102047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214422"/>
            <a:ext cx="72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342880"/>
          </a:xfrm>
        </p:spPr>
        <p:txBody>
          <a:bodyPr>
            <a:noAutofit/>
          </a:bodyPr>
          <a:lstStyle/>
          <a:p>
            <a:r>
              <a:rPr lang="cs-CZ" sz="2800" dirty="0" smtClean="0"/>
              <a:t>Rozetové okno</a:t>
            </a:r>
            <a:endParaRPr lang="cs-CZ" sz="2800" dirty="0"/>
          </a:p>
        </p:txBody>
      </p:sp>
      <p:pic>
        <p:nvPicPr>
          <p:cNvPr id="7" name="Zástupný symbol pro obsah 6" descr="P10204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7730746" cy="57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414318"/>
          </a:xfrm>
        </p:spPr>
        <p:txBody>
          <a:bodyPr>
            <a:noAutofit/>
          </a:bodyPr>
          <a:lstStyle/>
          <a:p>
            <a:r>
              <a:rPr lang="cs-CZ" sz="2800" dirty="0" smtClean="0"/>
              <a:t>Lomený oblouk na okně s vitráží</a:t>
            </a:r>
            <a:endParaRPr lang="cs-CZ" sz="2800" dirty="0"/>
          </a:p>
        </p:txBody>
      </p:sp>
      <p:pic>
        <p:nvPicPr>
          <p:cNvPr id="7" name="Zástupný symbol pro obsah 6" descr="P10204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7728000" cy="57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485756"/>
          </a:xfrm>
        </p:spPr>
        <p:txBody>
          <a:bodyPr>
            <a:noAutofit/>
          </a:bodyPr>
          <a:lstStyle/>
          <a:p>
            <a:r>
              <a:rPr lang="cs-CZ" sz="2800" dirty="0" smtClean="0"/>
              <a:t>Lomený oblouk na dveřích</a:t>
            </a:r>
            <a:endParaRPr lang="cs-CZ" sz="2800" dirty="0"/>
          </a:p>
        </p:txBody>
      </p:sp>
      <p:pic>
        <p:nvPicPr>
          <p:cNvPr id="5" name="Zástupný symbol pro obsah 4" descr="P10205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7778763" cy="583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485756"/>
          </a:xfrm>
        </p:spPr>
        <p:txBody>
          <a:bodyPr>
            <a:noAutofit/>
          </a:bodyPr>
          <a:lstStyle/>
          <a:p>
            <a:r>
              <a:rPr lang="cs-CZ" sz="2800" dirty="0" smtClean="0"/>
              <a:t>Gotické prvky na rámech obrazů</a:t>
            </a:r>
            <a:endParaRPr lang="cs-CZ" sz="2800" dirty="0"/>
          </a:p>
        </p:txBody>
      </p:sp>
      <p:pic>
        <p:nvPicPr>
          <p:cNvPr id="4" name="Zástupný symbol pro obsah 5" descr="P10205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7778763" cy="583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57194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>Restaurovaný</a:t>
            </a:r>
            <a:r>
              <a:rPr lang="cs-CZ" dirty="0" smtClean="0"/>
              <a:t> </a:t>
            </a:r>
            <a:r>
              <a:rPr lang="cs-CZ" sz="3100" dirty="0" smtClean="0"/>
              <a:t>pseudogotický lustr</a:t>
            </a:r>
            <a:endParaRPr lang="cs-CZ" sz="3100" dirty="0"/>
          </a:p>
        </p:txBody>
      </p:sp>
      <p:pic>
        <p:nvPicPr>
          <p:cNvPr id="7" name="Zástupný symbol pro obsah 6" descr="P10205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7776000" cy="583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2863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Pseudorománská křtitelnice</a:t>
            </a:r>
            <a:endParaRPr lang="cs-CZ" sz="2800" dirty="0"/>
          </a:p>
        </p:txBody>
      </p:sp>
      <p:pic>
        <p:nvPicPr>
          <p:cNvPr id="7" name="Zástupný symbol pro obsah 5" descr="P10205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7778763" cy="583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485756"/>
          </a:xfrm>
        </p:spPr>
        <p:txBody>
          <a:bodyPr>
            <a:noAutofit/>
          </a:bodyPr>
          <a:lstStyle/>
          <a:p>
            <a:r>
              <a:rPr lang="cs-CZ" sz="2800" dirty="0" smtClean="0"/>
              <a:t>Půda kostela</a:t>
            </a:r>
            <a:endParaRPr lang="cs-CZ" sz="2800" dirty="0"/>
          </a:p>
        </p:txBody>
      </p:sp>
      <p:pic>
        <p:nvPicPr>
          <p:cNvPr id="7" name="Zástupný symbol pro obsah 6" descr="kostel - sto let posvěcení 0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785794"/>
            <a:ext cx="7816563" cy="590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2863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 descr="kostel - sto let posvěcení 0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357166"/>
            <a:ext cx="8208000" cy="615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5719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 descr="kostel - sto let posvěcení 01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352000" cy="62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53400" cy="571504"/>
          </a:xfrm>
        </p:spPr>
        <p:txBody>
          <a:bodyPr>
            <a:normAutofit fontScale="90000"/>
          </a:bodyPr>
          <a:lstStyle/>
          <a:p>
            <a:r>
              <a:rPr lang="cs-CZ" sz="1600" dirty="0" smtClean="0"/>
              <a:t>Kříž z roku 1911</a:t>
            </a:r>
            <a:r>
              <a:rPr lang="cs-CZ" sz="1400" dirty="0" smtClean="0"/>
              <a:t>. Darovala ho faře obec místo původního starého kříže, který byl vytvořen na poděkování za odvrácení morové nákazy. Byl posvěcen zároveň s kostelem. (Zastupitelstvo obce se tehdy zavázalo, že se bude starat o pět křížů ve Strání.)</a:t>
            </a:r>
            <a:endParaRPr lang="cs-CZ" sz="1400" dirty="0"/>
          </a:p>
        </p:txBody>
      </p:sp>
      <p:pic>
        <p:nvPicPr>
          <p:cNvPr id="5" name="Zástupný symbol pro obsah 4" descr="P10205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5" y="1000108"/>
            <a:ext cx="6281769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600" dirty="0" smtClean="0"/>
              <a:t>Kostel je stavba z let 1909 - 1911, jež byla postavena v novogotickém stylu a je hodnotným dokladem architektonické tvorby počátku 20. století.</a:t>
            </a:r>
            <a:br>
              <a:rPr lang="cs-CZ" sz="1600" dirty="0" smtClean="0"/>
            </a:br>
            <a:r>
              <a:rPr lang="cs-CZ" sz="1600" dirty="0" smtClean="0"/>
              <a:t>Novogotika, neogotika – směr 19. stol., navazující na gotické tvarosloví v novém prostorovém cítění.</a:t>
            </a:r>
            <a:br>
              <a:rPr lang="cs-CZ" sz="1600" dirty="0" smtClean="0"/>
            </a:br>
            <a:r>
              <a:rPr lang="cs-CZ" sz="1600" dirty="0" smtClean="0"/>
              <a:t>Historismus – záměrný návrat ke slohům minulých historických období a jejich napodobování.</a:t>
            </a:r>
            <a:endParaRPr lang="cs-CZ" sz="1600" dirty="0"/>
          </a:p>
        </p:txBody>
      </p:sp>
      <p:pic>
        <p:nvPicPr>
          <p:cNvPr id="4" name="Zástupný symbol pro obsah 3" descr="P10205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285860"/>
            <a:ext cx="4572032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Fotoarchív autora</a:t>
            </a:r>
          </a:p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strani.cz</a:t>
            </a:r>
            <a:r>
              <a:rPr lang="cs-CZ" dirty="0" smtClean="0"/>
              <a:t> – stránky farnosti</a:t>
            </a:r>
          </a:p>
          <a:p>
            <a:r>
              <a:rPr lang="cs-CZ" dirty="0" err="1" smtClean="0"/>
              <a:t>Raoul</a:t>
            </a:r>
            <a:r>
              <a:rPr lang="cs-CZ" dirty="0" smtClean="0"/>
              <a:t> Trojan, Bohumír Mráz-</a:t>
            </a:r>
          </a:p>
          <a:p>
            <a:r>
              <a:rPr lang="cs-CZ" dirty="0" smtClean="0"/>
              <a:t>Malý slovník výtvarného umění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Slovo gotika je odvozeno od názvu kmene Gótů. Tento kmen dříve žil na území střední a západní Evropy. Název gotickému slohu dali až renesanční myslitelé, kteří gotikou opovrhovali. Slovo gotika tedy znamenalo jednoduché až barbarské umění. Gotika se po Evropě rozšířila z Francie. Tam se objevila asi v polovině 12. století. První stavbou byl chrám blízko Paříže, v </a:t>
            </a:r>
            <a:r>
              <a:rPr lang="cs-CZ" dirty="0" err="1" smtClean="0"/>
              <a:t>Saint</a:t>
            </a:r>
            <a:r>
              <a:rPr lang="cs-CZ" dirty="0" smtClean="0"/>
              <a:t>-Denis. Na svou dobu byl tehdy hodně výjimečný. </a:t>
            </a:r>
          </a:p>
          <a:p>
            <a:r>
              <a:rPr lang="cs-CZ" b="1" dirty="0" smtClean="0"/>
              <a:t>Typické architektonické znaky gotiky:</a:t>
            </a:r>
            <a:endParaRPr lang="cs-CZ" dirty="0" smtClean="0"/>
          </a:p>
          <a:p>
            <a:r>
              <a:rPr lang="cs-CZ" dirty="0" smtClean="0"/>
              <a:t>Oproti románskému slohu byly stavby světlejší,  stavělo se mnohem více oken. </a:t>
            </a:r>
          </a:p>
          <a:p>
            <a:r>
              <a:rPr lang="cs-CZ" dirty="0" smtClean="0"/>
              <a:t>Asi nejtypičtějším pro gotiku je lomený oblouk, používal se v oknech i dveřích. </a:t>
            </a:r>
          </a:p>
          <a:p>
            <a:r>
              <a:rPr lang="cs-CZ" dirty="0" smtClean="0"/>
              <a:t>Důležitý byl opěrný systém. Ten držel obvykle velmi silné stěny. Stavba tak byla více stabilní. Opěrný systém mohl být zvenku i uvnitř stavby. </a:t>
            </a:r>
          </a:p>
          <a:p>
            <a:r>
              <a:rPr lang="cs-CZ" dirty="0" smtClean="0"/>
              <a:t>Ozdobné prvky typické pro gotiku jsou fiály (věžičky) a chrliče (hlavy různých stvoření s otevřenou tlamou, ze které tekla voda). </a:t>
            </a:r>
          </a:p>
          <a:p>
            <a:r>
              <a:rPr lang="cs-CZ" dirty="0" smtClean="0"/>
              <a:t>Nejtypičtější stavbou v gotice byly katedrály.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283714320podrobny-nakres-bazilky_we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285728"/>
            <a:ext cx="6122427" cy="633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smtClean="0"/>
              <a:t>Chrám sv. Barbory v Kutné Hoře – ukázka gotické stavby</a:t>
            </a:r>
            <a:endParaRPr lang="cs-CZ" sz="2400" dirty="0"/>
          </a:p>
        </p:txBody>
      </p:sp>
      <p:pic>
        <p:nvPicPr>
          <p:cNvPr id="4" name="Zástupný symbol pro obsah 3" descr="43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7877849" cy="525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5719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Opěrný systém</a:t>
            </a:r>
            <a:endParaRPr lang="cs-CZ" sz="2800" dirty="0"/>
          </a:p>
        </p:txBody>
      </p:sp>
      <p:pic>
        <p:nvPicPr>
          <p:cNvPr id="4" name="Zástupný symbol pro obsah 3" descr="P10205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071546"/>
            <a:ext cx="7488000" cy="561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5719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Pohled nejen na stropní klenby</a:t>
            </a:r>
            <a:endParaRPr lang="cs-CZ" sz="2800" dirty="0"/>
          </a:p>
        </p:txBody>
      </p:sp>
      <p:pic>
        <p:nvPicPr>
          <p:cNvPr id="4" name="Zástupný symbol pro obsah 3" descr="P10205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7728000" cy="57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5719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Strop v apsidě</a:t>
            </a:r>
            <a:endParaRPr lang="cs-CZ" sz="2800" dirty="0"/>
          </a:p>
        </p:txBody>
      </p:sp>
      <p:pic>
        <p:nvPicPr>
          <p:cNvPr id="7" name="Zástupný symbol pro obsah 4" descr="P10205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9" y="910882"/>
            <a:ext cx="7778763" cy="583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205</TotalTime>
  <Words>376</Words>
  <Application>Microsoft Office PowerPoint</Application>
  <PresentationFormat>Předvádění na obrazovce (4:3)</PresentationFormat>
  <Paragraphs>34</Paragraphs>
  <Slides>30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Medián</vt:lpstr>
      <vt:lpstr>Kostel  Povýšení svatého Kříže</vt:lpstr>
      <vt:lpstr>Kostel Povýšení svatého Kříže je jednolodní budova s krátkou příčnou lodí, odsazeným pěti boce ukončeným presbyteriem, sakristií na jihovýchodní straně a hranolovou věží ve vstupním, západním průčelí.  </vt:lpstr>
      <vt:lpstr>Kostel je stavba z let 1909 - 1911, jež byla postavena v novogotickém stylu a je hodnotným dokladem architektonické tvorby počátku 20. století. Novogotika, neogotika – směr 19. stol., navazující na gotické tvarosloví v novém prostorovém cítění. Historismus – záměrný návrat ke slohům minulých historických období a jejich napodobování.</vt:lpstr>
      <vt:lpstr>Gotika</vt:lpstr>
      <vt:lpstr>Snímek 5</vt:lpstr>
      <vt:lpstr>Chrám sv. Barbory v Kutné Hoře – ukázka gotické stavby</vt:lpstr>
      <vt:lpstr>Opěrný systém</vt:lpstr>
      <vt:lpstr>Pohled nejen na stropní klenby</vt:lpstr>
      <vt:lpstr>Strop v apsidě</vt:lpstr>
      <vt:lpstr>Ukončení kleneb</vt:lpstr>
      <vt:lpstr>Lomený oblouk, zdobená okna</vt:lpstr>
      <vt:lpstr>Snímek 12</vt:lpstr>
      <vt:lpstr>Vertikální směr, zdobné prvky na kazatelnici</vt:lpstr>
      <vt:lpstr>Snímek 14</vt:lpstr>
      <vt:lpstr>Zlacené ornamenty – rostlinný motiv</vt:lpstr>
      <vt:lpstr>Snímek 16</vt:lpstr>
      <vt:lpstr>Snímek 17</vt:lpstr>
      <vt:lpstr>Snímek 18</vt:lpstr>
      <vt:lpstr>Kružby a fiály (štíhlé jehlance mající po hranách další výzdobu z krabů a ukončený křížovou kyticí k poupětem)</vt:lpstr>
      <vt:lpstr>Rozetové okno</vt:lpstr>
      <vt:lpstr>Lomený oblouk na okně s vitráží</vt:lpstr>
      <vt:lpstr>Lomený oblouk na dveřích</vt:lpstr>
      <vt:lpstr>Gotické prvky na rámech obrazů</vt:lpstr>
      <vt:lpstr>Restaurovaný pseudogotický lustr</vt:lpstr>
      <vt:lpstr>Pseudorománská křtitelnice</vt:lpstr>
      <vt:lpstr>Půda kostela</vt:lpstr>
      <vt:lpstr>Snímek 27</vt:lpstr>
      <vt:lpstr>Snímek 28</vt:lpstr>
      <vt:lpstr>Kříž z roku 1911. Darovala ho faře obec místo původního starého kříže, který byl vytvořen na poděkování za odvrácení morové nákazy. Byl posvěcen zároveň s kostelem. (Zastupitelstvo obce se tehdy zavázalo, že se bude starat o pět křížů ve Strání.)</vt:lpstr>
      <vt:lpstr>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Kostel  Povýšení svatého Kříže</dc:title>
  <dc:creator>Noname</dc:creator>
  <cp:lastModifiedBy>Noname</cp:lastModifiedBy>
  <cp:revision>25</cp:revision>
  <dcterms:created xsi:type="dcterms:W3CDTF">2012-01-22T16:04:16Z</dcterms:created>
  <dcterms:modified xsi:type="dcterms:W3CDTF">2012-05-31T07:39:53Z</dcterms:modified>
</cp:coreProperties>
</file>